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Kaka mkubwa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Yesu hakuimaliza hadithi kwenye sherehe. Kulikuwa na mwana mwingine, aliyekuwa bado shambani.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Luka sura ya kumi na tano, mstari wa ishirini na nane. Naye kaka mkubwa alikasirika na hakutaka kuingia. Basi baba yake akatoka na kumsihi.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mtu anayerudi nyumbani, kifungu hiki kina kaka wakubwa wawili. Wale utakaokutana nao, na yule ambaye huenda ni wewe.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Tuwe wakweli. Si kila mtu atasherehekea kurudi kwako.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Wengine watakumbuka ulichofanya. Wengine watahesabu makosa. Wengine watakuchukulia kana kwamba uko kwenye majaribio, wakisubiri kuona kama itadumu.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Sikiliza jinsi anavyozungumza. Huyu mwanao. Si ndugu yangu.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Kama umekuwa ukiliogopa hilo, hujikisii tu. Lakini angalia mambo mawili.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Kwanza, baba alitoka kumwendea yeye pia. Hamfukuzi. Anamsihi.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huhitaji kuwachukia kaka wakubwa utakaokutana nao. Baba hajakata tamaa juu yao pia.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pili, sherehe haikusubiri idhini yake. Muziki ulikuwa tayari unapigwa. Ndama alikuwa tayari motoni.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Kukataa kwake hakukufuta chochote. Ubaridi wa watu wengine haufuti kukaribishwa kwako. Kukaribishwa kwako ni uamuzi wa Baba, si wao.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Kaka mkubwa wa pili ni vigumu zaidi kumwona, kwa sababu huenda ni wewe.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Baadhi ya watu waliondoka kwa sababu ya dini ya kaka mkubwa. Sheria bila furaha. Wajibu bila upendo. Watu walioonekana kuhesabu makosa.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Miaka yote hii nimekutumikia. Kama hicho ndicho kilichokufukuza, Yesu naye aliliona.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hakuombi urudi kwenye hilo. Anakuomba urudi kwa Baba.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 baadhi yetu tunambeba kaka mkubwa ndani yetu kuelekea watu waliotuumiza. Tunahesabu makosa yetu wenyewe.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Hilo linaeleweka. Pia ni mzigo mzito kuubeba ndani ya nyumba ya sherehe.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Kurudi kwa Mungu kunajumuisha kurudi kwa familia yake. Hakuna aliyekusudiwa kuitembea njia hii peke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Waebrania sura ya kumi, mistari ishirini na nne na ishirini na tano. Na tufikiriane jinsi ya kuchocheana katika upendo na matendo mema, tusipuuze kukutana pamoja.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Lakini mpangilio ni muhimu. Baba alimkimbilia mwana kabla mwana hajamwona kaka yake. Kurudi kwako ni kwa Baba kwanza.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Hakutegemei kurudi ndani ya jengo kufikia tarehe fulani. Kanisa si Baba.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anza kidogo. Muumini mmoja anayetembea nawe. Kutana naye mara kwa mara, someni pamoja, na umwache akuombee.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 ya kiroho itakuja, kwa wakati wake na kwa hekima. Lakini kama kanisa ndipo ulipoumizwa, hakuna anayepaswa kukuharakisha urudi ndani ya chumba kile.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Kuhusu watu waliokuumiza, Yesu anasema waziwazi katika Luka sura ya sita. Waombeeni wale wanaowatendea vibaya.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Huo ni utii unaoweza kuufanya wiki hii. Si sawa na kupatana. Haimaanishi kumwamini tena, wala kujifanya kwamba ilikuwa sawa.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Wakati mwingine kupatana si salama wala si busara, na huna deni kwa mtu yeyote la kumruhusu akukaribie. Lakini unaweza kulipeleka jina lake kwa Baba, na kumwachia yeye ashughulike nalo.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Sherehe haimsubiri kaka mkubwa.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Hatua mbili wiki hii. Kutana na muumini mmoja na umwambie kwa ukweli jinsi mambo yanavyoendelea. Na mwombee kwa jina mtu mmoja aliyekuumiza, hata kama unachoweza kusema ni, Baba, wewe shughulika naye.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MWANA MWINGINE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Yesu hakuimaliza hadithi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kwenye sherehe.</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Naye kaka mkubwa alikasirika na hakutaka kuingia. Basi baba yake akatoka na kumsihi.</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15:28 · OTB</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WALE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utakaokutana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nao</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YULE</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ambaye huenda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ni wewe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WALE UTAKAOKUTANA NAO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 kila mtu atasherehekea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kurudi kwako.</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Wengine watahesabu makosa.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Wengine watasubiri kuona.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Huyu mwanao.</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Si ndugu yangu.</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Hujikisii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tu.</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KWANZA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Baba alimwendea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yeye pia.</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Baba hajakata tamaa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juu yao pia.</a:t>
            </a:r>
            <a:endParaRPr lang="en-US" sz="5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PILI</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Sherehe haikusubiri</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idhini yake.</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UBARIDI WAO</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haufuti</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kukaribishwa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KUKARIBISHWA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ni uamuzi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wa Baba</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YULE ALIYE NDANI YAKO</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Huenda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ni wewe.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Sheria bila furaha.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Wajibu bila upendo.</a:t>
            </a:r>
            <a:endParaRPr lang="en-US" sz="5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Miaka yote hii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nimekutumikia.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 KURUDI KWA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sheria</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bila furaha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BALI KURUDI KWA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Baba</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Tunahesabu makosa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yetu wenyewe.</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Mzigo mzito ndani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ya nyumba ya sherehe.</a:t>
            </a:r>
            <a:endParaRPr lang="en-US" sz="5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BABA KWANZA, KISHA FAMILIA</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Hakuna aliyekusudiwa</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kutembea peke yake.</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Na tufikiriane jinsi ya kuchocheana katika upendo na matendo mema, tusipuuze kukutana pamoja…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WAEBRANIA 10:24–25 · OTB</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MPANGILIO NI MUHIMU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Kurudi kwako ni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kwa Baba kwanza.</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Kanisa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si Baba.</a:t>
            </a:r>
            <a:endParaRPr lang="en-US" sz="5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ANZA KIDOGO</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Muumini mmoja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anayetembea nawe.</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Hakuna anayepaswa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kukuharakisha.</a:t>
            </a:r>
            <a:endParaRPr lang="en-US" sz="5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…na waombeeni wale wanaowatendea vibaya.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LUKA 6:28 · OTB</a:t>
            </a:r>
            <a:endParaRPr lang="en-US" sz="15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KUWAOMBEA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utii</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wiki hii</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SI SAWA NA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kuwaamini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tena</a:t>
            </a:r>
            <a:endParaRPr lang="en-US"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Lipeleke jina lake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kwa Baba.</a:t>
            </a:r>
            <a:endParaRPr lang="en-US" sz="5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Sherehe haimsubiri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kaka mkubwa.</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IJARIBU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Kutana na mmoja.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Mwombee mmoja.</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Kaka mkubwa</dc:title>
  <dc:subject>PptxGenJS Presentation</dc:subject>
  <dc:creator>PptxGenJS</dc:creator>
  <cp:lastModifiedBy>PptxGenJS</cp:lastModifiedBy>
  <cp:revision>1</cp:revision>
</cp:coreProperties>
</file>