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Mwana, si mtumishi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Mwana alirudi nyumbani akitumaini kuajiriwa. Baba alikuwa na mpango mwingine.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Lakini baba aliwaambia watumishi wake, Haraka, leteni vazi bora mkamvike; mwekeeni pete kidoleni na viatu miguuni mwake.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Mleteni ndama aliyenona na kumchinja. Tule na tufurahi. Kwa kuwa huyu mwanangu alikuwa kama amekufa na sasa yu hai tena; alikuwa amepotea na sasa amepatikana. Nao wakaanza kusherehekea.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Zawadi tatu. Ujumbe mmoja.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Vazi bora. Kufunikwa na kuheshimiwa. Anafika akiwa amevaa nguo za shambani kwa nguruwe, na hakuna mtu kijijini anayeyaona yale matambara.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Pete. Mamlaka ya familia. Huyu ni wetu. Si kitu unachompa kibarua.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Viatu. Watumishi walitembea pekupeku. Wana walivaa viatu.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Jozi moja ya viatu inalimaliza lile swali alilorudi nalo nyumbani. Si mtumishi. Mwana.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Angalia neno haraka. Baba hasubiri kuona kama mabadiliko yatadumu. Hakuna kipindi cha majaribio.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Mapema au baadaye, utauliza. Amenikaribisha, lakini bado mimi ni yule yule. Nitabadilika kweli vipi?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 wetu hukimbilia tena njia ya kujitengeneza. Safari hii nitajitahidi kweli. Lakini kujitahidi zaidi hakujawahi kufanya kazi.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Maandiko yanasema kazi ya kubadilisha si mradi wako. Ni ya Mungu, kwa Roho wake, kutoka ndani.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Ezekieli sura ya thelathini na sita. Nitawapa moyo mpya na kuweka roho mpya ndani yenu; nitaondoa moyo wenu mgumu na kuwapa moyo wa nyama. Nami nitaweka Roho Yangu ndani yenu na kuwafanya mfuate amri Zangu na kuwa waangalifu kuzishika sheria Zangu.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Hesabu ni nani anayefanya vitendo. Nitawapa. Nitaondoa. Nitaweka Roho Yangu ndani yenu. Nitawafanya mfuate. Kila kimoja ni cha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Wafilipi sura ya pili. Kwa maana ni Mungu anayefanya kazi ndani yenu, kutaka na kutenda kwa ajili ya kutimiza kusudi lake jema.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Hata ile hamu ya kutii ni kazi yake ndani yako.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Warumi sura ya nane. Kwa maana hamkupokea roho ya utumwa iletayo hofu tena, bali mlipokea roho ya kufanywa wana na binti ambayo kwa hiyo tunalia, Abba, Baba. Roho mwenyewe hushuhudia pamoja na roho zetu kwamba sisi ni watoto wa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Utumwa huleta hofu, maisha ya mtumishi wa kuajiriwa, ukijiuliza kila mara kama umefanya vya kutosha.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Roho wa kufanywa wana ndiye vazi na pete kwa ndani, sauti inayosema, wewe ni mtoto 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 kilichobaki kwako ni nini? Utii. Si ili kuipata nyumba kwa kazi. Ni jinsi mwana anavyoishi ndani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Wagalatia sura ya tano. Kwa maana tunda la Roho ni upendo, furaha, amani, uvumilivu, wema, fadhili, uaminifu, upole, na kiasi. Kwa kuwa tunaishi kwa Roho, na tuenende pia kwa Roho.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Tunda ni la Roho. Huwezi kutengeneza uvumilivu kwa kukaza meno, na huhitaji kufanya hivyo.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Sehemu yako ni kuenenda pamoja naye. Fanya jambo linalofuata analokuambia, na uendelee kulifanya. Kisha angalia anachokikuza.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Kujiboresha ni kujaribu kuwa mtu ambaye Mungu atamkubali. Utii ni mtoto ambaye ameshakubaliwa, akifanya kile Baba anachosema.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Mwana haipati nyumba kwa mshahara. Anaishi ndani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wiki hii, chukua kifungu kifupi cha mafundisho ya Yesu, kama Luka sura ya sita. Uliza, ananiambia nifanye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Chagua jambo linalofuata, liwekee tarehe, na umwambie mtu mmoja. Si ili upate kitu. Ni kwa sababu wewe ni 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ALIRUDI AKITUMAINI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kuajiriwa.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Lakini baba aliwaambia watumishi wake, ‘Haraka, leteni vazi bora mkamvike; mwekeeni pete kidoleni na viatu miguuni mwake.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15:22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Mleteni ndama aliyenona na kumchinja. Tule na tufurahi. Kwa kuwa huyu mwanangu alikuwa kama amekufa na sasa yu hai tena; alikuwa amepotea na sasa amepatikana.’ Nao wakaanza kusherehekea.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15:23-24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ZAWADI TATU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Ujumbe mmoja.</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VAZI BORA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Kufunikwa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 kuheshimiwa.</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PETE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Huyu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 wetu.</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WATUMISHI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pekupeku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WANA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walivaa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viatu</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Si mtumishi.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Mwana.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HARAKA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Hakuna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majaribio.</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Bado mimi ni yule yule.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Nitabadilika vipi?</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KUJITENGENEZA, TENA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Kujitahidi zaidi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hakukufanya kazi.</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NANI ANABADILISHA?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Roho wake,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kutoka ndani.</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Nitawapa moyo mpya na kuweka roho mpya ndani yenu; nitaondoa moyo wenu mgumu na kuwapa moyo wa nyama. Nami nitaweka Roho Yangu ndani yenu na kuwafanya mfuate amri Zangu na kuwa waangalifu kuzishika sheria Zangu.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EZEKIELI 36:26-27 · OTB</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HESABU VITENDO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Kila kitendo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 cha Mungu.</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maana ni Mungu anayefanya kazi ndani yenu, kutaka na kutenda kwa ajili ya kutimiza kusudi lake jema.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WAFILIPI 2:13 · OTB</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Hata hamu</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ni kazi yake.</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maana hamkupokea roho ya utumwa iletayo hofu tena, bali mlipokea roho ya kufanywa wana na binti ambayo kwa hiyo tunalia, “Abba, Baba.” Roho mwenyewe hushuhudia pamoja na roho zetu kwamba sisi ni watoto wa Mungu.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WARUMI 8:15-16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UTUMWA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nimefanya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vya kutosha?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KUFANYWA WANA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Abba,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Baba</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Vazi na pete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 ndani.</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SEHEMU YAKO</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Utii.</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maana tunda la Roho ni upendo, furaha, amani, uvumilivu, wema, fadhili, uaminifu, upole, na kiasi. … Kwa kuwa tunaishi kwa Roho, na tuenende pia kwa Roho.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WAGALATIA 5:22-23, 25 · OTB</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Tunda 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Roho.</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ENENDA PAMOJA NAYE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Jambo linalofuata.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Angalia anachokikuza.</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KUJIBORESHA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kujaribu</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kukubalika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UTII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ameshakubaliwa,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anatii</a:t>
            </a:r>
            <a:endParaRPr lang="en-US"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Mwana haipati nyumba kwa mshahara.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Anaishi ndani yake.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WIKI HII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Ananiambia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nifanye nini?</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Tii jambo linalofuata.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Kwa sababu wewe ni wake.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Mwana, si mtumishi</dc:title>
  <dc:subject>PptxGenJS Presentation</dc:subject>
  <dc:creator>PptxGenJS</dc:creator>
  <cp:lastModifiedBy>PptxGenJS</cp:lastModifiedBy>
  <cp:revision>1</cp:revision>
</cp:coreProperties>
</file>