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notesMasterIdLst>
    <p:notesMasterId r:id="rId3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Baba anakimbia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Kabla hujapiga hatua moja zaidi kuelekea kwa Mungu, jiulize ni picha gani yake unayoibeba.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 sababu picha hiyo huamua kila kitu kuhusu jinsi unavyorudi kwake.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 wengi wanaorudi nyumbani, ni mzazi aliyevunjika moyo, amekunja mikono, amesimama mlangoni, akisubiri kusikia maelezo.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Unakaribia polepole. Unasema yako. Na yeye anaamua.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Yesu anachora picha tofauti kabisa. Na anaichora kwa makusudi.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Hii hapa, katika Luka sura ya kumi na tano, mstari wa ishirini. Basi akaondoka na kwenda kwa baba yake. Lakini alipokuwa bado mbali, baba yake alimwona na akamwonea huruma; akakimbia kwenda kwa mwanawe, akamkumbatia na kumbusu.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Chukua mstari huu kipande kimoja kimoja. Alipokuwa bado mbali.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Mwana bado hajafika. Hajasema neno lolote. Ni umbo tu barabarani.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Baba yake alimwona. Maana yake ni kwamba baba alikuwa akitazama. Humwoni mtu aliye mbali hivyo kwa bahati.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Alikuwa akiitazama njia. Kwa muda gani, hadithi haisemi. Kwa muda wa kutosha.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Akamwonea huruma. Si kukereka. Si orodha ya hasara zote ambazo mwana alimsababishia. Huruma, ile inayomtikisa mtu hadi tumboni.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kisha, akakimbia.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Katika utamaduni ule, kichwa cha nyumba hakukimbia. Ilikuwa aibu kwa heshima yake. Angelazimika kupandisha kanzu yake mbele ya kijiji kizima.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Alikimbia hata hivyo. Aliufunga umbali ule yeye mwenyewe.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Akamkumbatia, na kumbusu. Kabla ya neno moja la hotuba. Kabla ya ahadi yoyote ya kujirekebisha.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Kukaribishwa kulikuja kwanza.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Sasa kumbuka Yesu alikuwa akizungumza na nani alipoisimulia hadithi hii. Luka sura ya kumi na tano, mstari wa pili. Nao Mafarisayo na waandishi walikuwa wakinung'unika, wakisema, Mtu huyu huwapokea wenye dhambi na kula nao.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Hadithi hii ndiyo jibu lake. Hivi ndivyo Mungu alivyo kwa yule anayerudi nyumbani.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 hiyo kama picha yako ni mikono iliyokunjwa mlangoni, swali si kama inajisikia kuwa kweli. Swali ni kama Yesu ndiye aliyeitoa. Hakuitoa.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hii ndiyo sababu picha unayoibeba ni muhimu. Inaamua jinsi unavyoomba.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Kama Mungu anasubiri akiwa amekunja mikono, maombi yanageuka kuwa maonyesho. Sema maneno sahihi. Sikika mwenye majuto ya kutosha. Thibitisha kwamba uko makini.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kwa sababu huwezi kamwe kuwa na uhakika kwamba umefanya vizuri vya kutosha, unaomba kidogo, na kidogo zaidi, hadi unaacha.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Lakini kama Mungu ndiye Baba aliyekimbia, kuomba ni kuzungumza naye tu. Kwa ukweli. Kwa ufupi. Mara nyingi. Huhitaji kujionyesha ili upate kukaribishwa ambako kumeshatokea.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Agano Jipya linawapa waamini neno kwa ajili ya hili. Paulo anasema Roho wa Mungu hutuongoza kulia, Abba, Baba. Ni neno ambalo mtoto humwita baba yake.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Tutarudi kwenye hilo katika sura inayofuata; ndio ufunguo wa jinsi Mungu anavyombadilisha mtu. Kwa sasa, angalia hili. Jambo la kwanza Roho analofanya si kurekebisha tabia yako. Ni kukupa jina sahihi la kumwita Mungu.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Alikuwa akiitazama njia.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 hiyo hii ndiyo wiki yako. Zungumza na Mungu kama Baba kila siku. Asubuhi, jioni, ndani ya daladala, wakati wowote. Anza kila ombi kwa Baba, kisha mwambie tu kilicho kweli.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Usijionyeshe. Yeye ameshakimbia. Chagua siku ya kuanza, na umtaje mtu utakayemwambia ulichokiona.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KABLA YA HATUA NYINGINE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Unabeba picha gani</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ya Mungu?</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Inaamua jinsi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unavyorudi.</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PICHA AMBAYO WENGI HUBEBA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Mikono imekunjwa.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Amesimama mlangoni.</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Unasema yako.</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Yeye anaamua.</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YESU ANACHORA TOFAUTI</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Na anaichora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kwa makusudi.</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Basi akaondoka na kwenda kwa baba yake. Lakini alipokuwa bado mbali, baba yake alimwona na akamwonea huruma; akakimbia kwenda kwa mwanawe, akamkumbatia na kumbusu.</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LUKA 15:20 · OTB</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KIPANDE KIMOJA KIMOJA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Alipokuwa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bado mbali.</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Umbo tu</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barabarani.</a:t>
            </a:r>
            <a:endParaRPr lang="en-US" sz="5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BABA YAKE ALIMWONA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Maana yake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alikuwa akitazama.</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Alikuwa akiitazama</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njia.</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SI</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kukereka,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wala orodha</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BALI</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huruma</a:t>
            </a:r>
            <a:endParaRPr lang="en-US"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NA KISHA</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Akakimbia.</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KATIKA UTAMADUNI ULE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Mzee wa nyumba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hakukimbia.</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Aliufunga umbali</a:t>
            </a:r>
            <a:endParaRPr lang="en-US" sz="52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yeye mwenyewe.</a:t>
            </a:r>
            <a:endParaRPr lang="en-US" sz="5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Kabla ya neno moja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la hotuba.</a:t>
            </a:r>
            <a:endParaRPr lang="en-US" sz="5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Kukaribishwa</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kulikuja kwanza.</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Nao Mafarisayo na waandishi walikuwa wakinung'unika, wakisema, “Mtu huyu huwapokea wenye dhambi na kula nao.”</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LUKA 15:2 · OTB</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JIBU LA YESU</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Hivi ndivyo Mungu</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alivyo kwako.</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SI SWALI</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inajisikia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kweli?</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SWALI</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Yesu</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aliitoa?</a:t>
            </a:r>
            <a:endParaRPr lang="en-US" sz="3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KWA NINI NI MUHIMU</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Picha yako inaamua</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jinsi unavyoomba.</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KAMA AMEKUNJA MIKONO</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Maombi yanakuwa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maonyesho.</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Kidogo, na kidogo zaidi,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hadi unaacha.</a:t>
            </a:r>
            <a:endParaRPr lang="en-US" sz="5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MIKONO IMEKUNJWA</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maombi ni</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maonyesho</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BABA ALIYEKIMBIA</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maombi ni</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kuzungumza tu</a:t>
            </a:r>
            <a:endParaRPr lang="en-US" sz="3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WARUMI 8:15</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Abba,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Baba.</a:t>
            </a:r>
            <a:endParaRPr lang="en-US"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JAMBO LA KWANZA ROHO ANALOFANYA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Jina sahihi</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la Mungu.</a:t>
            </a:r>
            <a:endParaRPr lang="en-US" sz="1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Alikuwa akiitazama</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njia.</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KILA SIKU WIKI HII</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Anza kwa Baba.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Mwambie kilicho kweli.</a:t>
            </a:r>
            <a:endParaRPr lang="en-US" sz="1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IJARIBU</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Mwombe kama Baba.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Ameshakimbia.</a:t>
            </a:r>
            <a:endParaRPr lang="en-US" sz="1600" dirty="0"/>
          </a:p>
        </p:txBody>
      </p:sp>
      <p:sp>
        <p:nvSpPr>
          <p:cNvPr id="4" name="Text 2"/>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29</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Baba anakimbia</dc:title>
  <dc:subject>PptxGenJS Presentation</dc:subject>
  <dc:creator>PptxGenJS</dc:creator>
  <cp:lastModifiedBy>PptxGenJS</cp:lastModifiedBy>
  <cp:revision>1</cp:revision>
</cp:coreProperties>
</file>