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Sistahili tena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Hii ndiyo sura ambayo darasa zima limejengwa juu yake. Akiwa njiani kurudi nyumbani, mwana aliikariri hotuba. Huenda umeshaandika toleo lako mwenyewe.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Baba, nimekosa dhidi ya mbingu na mbele yako. Sistahili tena kuitwa mwanao; nifanye kama mmoja wa watumishi wako.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Nusu ya kwanza ni kweli tupu. Nusu ya pili ni aibu ikisema. Nipokee kama mfanyakazi. Niache nijilipie riziki yangu.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Watu wengi wanaorudi hawabebi anguko moja tu. Wanabeba mzunguko.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Nilimwahidi Mungu kwamba nimeliacha. Nikarudi. Nikaahidi tena. Nikarudi tena.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Mzunguko huo unaacha mizigo miwili. Wa kwanza ni aibu. Nimemwangusha Mungu. Lazima atakuwa amenichoka sasa.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 pili ni unafiki. Ulisema unamfuata Yesu, labda hata uliwaongoza wengine, wakati lile jambo likiendelea. Mimi ni nani hata nirudi?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Kama mojawapo ni yako, angalia kinachotokea mwana anapofika.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Baba yake alimkimbilia kwanza. Mwana akamwambia, Baba, nimekosa dhidi ya mbingu na mbele yako. Sistahili tena kuitwa mwanao.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Mazoezi ya njiani yalikuwa na mistari mitatu. Anafanikiwa kusema miwili, kisha baba anamkatiza na kuagiza vazi.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Ule mstari wa watumishi hausemwi kamwe.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Hilo ndilo jibu la aibu. Si hoja kwamba hukumwangusha. Ni Baba anayeikatiza hotuba.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Inavutia kuipunguza aibu kwa njia rahisi. Darasa hili halitafanya hivyo, kwa njia tatu.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Halitajifanya kwamba dhambi haikuwa dhambi. Huhitaji dhambi yako ipunguzwe. Unahitaji isamehewe.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Halitakuacha ujilipie njia ya kurudi. Ahadi, miezi ya tabia njema, kipindi cha majaribio unachojiwekea mwenyewe. Baba anayakataa yote.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halitachanganya kuungama na kujiboresha. Maandiko yanaugawa mgawanyo wa kazi waziwazi.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Tukiziungama dhambi zetu, Yeye ni mwaminifu na mwenye haki, ili atusamehe dhambi zetu na kututakasa na udhalimu wote.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Sehemu yako ni kuungama, kwa ukweli na kwa undani. Kusamehe ni kazi yake. Kutakasa ni kazi yake.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Hujisafishi kwanza kisha uungame. Unaungama, naye anafanya kazi ya kusafisha.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Sasa, ule mzigo wa pili. Mnafiki hujifanya kuwa kitu ambacho siye. Huo ndio ulikuwa kujificha kule.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Mtu anayesema, nilifanya hiki, niliendelea kukifanya, na niko hapa, hajifanyi chochote. Kurudi kwa ukweli ndiko kinyume cha unafiki.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kama ni mzunguko, idadi ya mara ulizoanguka si kinachokutambulisha. Kwa kuwa mwenye haki huanguka mara saba, huinuka tena.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Kinachowatambulisha si kwamba hawaanguki kamwe. Ni kwamba wanainuka.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Watu wengi walio katika mzunguko wanaungama kwa Mungu peke yake, faraghani. Kwa hiyo, ungameni dhambi zenu ninyi kwa ninyi na ombeaneni, ili mpate kuponywa.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Kuungama kwa Mungu kunaleta msamaha. Kuungama kwa muumini mmoja unayemwamini kunalileta jambo hilo nuruni, mahali linapopoteza nguvu zake.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Mlezi wa kiroho anayepitia darasa hili pamoja nawe ndiye mtu wa kawaida kumwambia. Kama huna, chagua muumini mmoja aliyekomaa wa jinsia yako unayemwamini.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Baba hakumwacha amalize hotuba yake.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 hii, andika hotuba ambayo umekuwa ukiikariri. Kila mstari wake, pamoja na ule mstari wa kuwa mtumishi.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Kisha soma Luka sura ya kumi na tano, mistari ishirini hadi ishirini na nne, na uikate mistari ambayo Baba hakumwacha mwana aiseme.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Kisha ungama kilicho kweli, kwa Mungu na kwa mtu mmoja unayemwamini. Jina na tarehe.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KIINI CHA DARASA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Hotuba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mfukoni mwake.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Baba, nimekosa dhidi ya mbingu na mbele yako. Sistahili tena kuitwa mwanao; nifanye kama mmoja wa watumishi wako.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LUKA 15:18–19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Niache nijilipie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riziki yangu.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ANGUKO MOJA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Mzunguko.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Nikaahidi tena.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Nikarudi tena.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MZIGO WA KWANZA: AIBU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“Lazima atakuwa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amenichoka sasa.”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MZIGO WA PILI: UNAFIKI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“Mimi ni nani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hata nirudi?”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ANGALIA KWA MAKINI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Kinachotokea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anapofika.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Mwana akamwambia, ‘Baba, nimekosa dhidi ya mbingu na mbele yako. Sistahili tena kuitwa mwanao.’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LUKA 15:21 · OTB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MAZOEZI (MST 19)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mistari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mitatu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ALICHOSEMA (MST 21)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miwili, kisha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vazi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Mstari wa watumishi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hausemwi kamwe.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JIBU LA AIBU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Baba anayeikatiza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hotuba.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MAMBO MATATU HALITAFANYA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Hakuna faraja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 bei rahisi.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kupunguzwa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kusamehewa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Hakuna kujilipia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njia ya kurudi.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Kuungama si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kujiboresha.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Tukiziungama dhambi zetu, Yeye ni mwaminifu na mwenye haki, ili atusamehe dhambi zetu na kututakasa na udhalimu wote.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YOHANA 1:9 · OTB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SEHEMU YAKO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kuungama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SEHEMU YAKE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kusamehe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kutakasa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Unaungama.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Yeye anasafisha.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UNAFIKI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Kujificha ndiko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kulikuwa kujifanya.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UNAFIKI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kujificha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KINYUME CHAKE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kurudi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ukweli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kuwa mwenye haki huanguka mara saba, huinuka tena…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MITHALI 24:16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Wanainuka.</a:t>
            </a:r>
            <a:endParaRPr lang="en-US" sz="5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hiyo, ungameni dhambi zenu ninyi kwa ninyi na ombeaneni, ili mpate kuponywa.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YAKOBO 5:16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 MUNGU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msamaha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 MUUMINI MMOJA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nuruni</a:t>
            </a:r>
            <a:endParaRPr lang="en-US" sz="3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UMWAMBIE NANI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Muumini mmoja,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kwa jina.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Baba hakumwacha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amalize hotuba yake.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 HII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Andika hotuba yako.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Kila mstari.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Ikate mistari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asiyomwacha aiseme.</a:t>
            </a:r>
            <a:endParaRPr lang="en-US" sz="5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IJARIBU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Ungama kwa Mungu, na kwa mmoja.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Jina na tarehe.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Sistahili tena</dc:title>
  <dc:subject>PptxGenJS Presentation</dc:subject>
  <dc:creator>PptxGenJS</dc:creator>
  <cp:lastModifiedBy>PptxGenJS</cp:lastModifiedBy>
  <cp:revision>1</cp:revision>
</cp:coreProperties>
</file>