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Kuzinduka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Mwana amekaa shambani kwa nguruwe, ana njaa kiasi cha kuwaonea wanyama wivu. Kisha jambo fulani linatokea ndani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Alipotambua hali yake, alisema, Ni watumishi wangapi wa baba yangu wana chakula cha ziada, nami hapa ninakufa kwa njaa!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Tangu zamani watu wameuita wakati huu kuzinduka. Aliamka. Aliona mahali alipokuwa, na akakumbuka nyumbani ni wapi.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Nitaondoka na kwenda kwa baba yangu na kumwambia: Baba, nimekosa dhidi ya mbingu na mbele yako.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 unakuja mstari rahisi kuliko yote katika hadithi. Basi akaondoka na kwenda kwa baba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Sasa angalia kile ambacho hakufanya.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Hakutafuta kwanza kazi bora zaidi. Hakusubiri hadi aweke akiba ya kutosha kurudisha sehemu ya pesa.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Hakuoga, hakutafuta nguo mpya, wala hakupanga maisha yake upya. Hakusubiri hadi ajisikie tena kuwa mwana.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Hakuna chochote kilichobadilika kabla hajasimama. Bado alikuwa na njaa. Bado mchafu. Bado ni yule mtu aliyetapanya kila kitu.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Aliinuka akaenda.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Hilo ndilo jambo muhimu kuliko yote katika darasa hili zima, kwa hiyo inafaa kulisema polepole. Hujitengenezi kwanza ndipo urudi.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Watu wengi wanaotaka kurudi wana mpango unaosikika kuwa wa busara. Kwanza nitaacha lile jambo, na nitajirekebisha.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Kisha, nikiwa katika hali nzuri zaidi, nitarudi kanisani, nitaanza kuomba tena, na safari hii itakuwa ya kweli.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Kuwa mkweli kuhusu jinsi mpango huo ulivyokwenda hapo awali. Kwa wengi wetu, huo ndio hasa mpango ulioshindwa.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Tulijaribu kujisafisha vya kutosha ili tumkaribie Mungu, na hatukuweza. Na kila tulipoanguka, kurudi kulisogea mbali zaidi.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Mpango huo unasikika kama unyenyekevu. Kwa vitendo, unakuweka shambani kwa nguruwe, ukisubiri kuwa mtu anayestahili kutoka humo.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Kurudi nyumbani si zawadi ya kuwa umeshabadilika. Kurudi nyumbani ndipo mabadiliko yanapoanzia.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sehemu iliyobaki ya hadithi hii inaonyesha ni nani anayefanya kazi ya kubadilisha. Si yule mwana. Ni Baba, kwa Roho wake.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Kile ambacho mwana alikuwa nacho ni uamuzi na mwelekeo. Si hisia. Si mpango wa kujiboresha. Ni hatua kuelekea mtu.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Hivyo ndivyo utii unavyoonekana mwanzoni kabisa. Hatua ndogo, iliyo wazi, inayomwelekea Baba.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Kwako inaweza kuwa ombi moja la kweli, kwa sauti, leo. Au kufungua Biblia kwa mara ya kwanza baada ya miaka mingi.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 kumwambia mtu mmoja anayemfuata Yesu, nataka kurudi, na sijui jinsi gani.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 kuacha lile jambo unalojua tayari kwamba linakuweka katika nchi ya mbali. Si ili kustahili kukaribishwa. Bali ili kugeuka kuelekea nyumbani.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Yoyote kati ya hizi ni hatua. Hakuna hata moja iliyo kujisafisha. Bado utafika ukiwa mchafu. Hiyo ndiyo hoja yenyewe.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angalia, bado alikuwa ameiandaa hotuba yake. Nifanye kama mmoja wa watumishi wako. Alikuwa anarudi nyumbani akitarajia kuwekwa kwenye majaribio.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Hotuba hiyo ina sura yake yenyewe, inayofuata. Kwa sasa, angalia tu kwamba aliondoka hata hivyo, akiwa bado amebeba aibu yake. Nawe unaweza.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Hakujisafisha. Aliinuka.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hii, chagua hatua moja kutoka kwenye orodha hiyo. Si ile ya kishujaa. Ile ndogo zaidi ambayo kweli utaifanya.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Iwekee tarehe, ifanye, na umwambie mtu mmoja kwamba umeifanya.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SHAMBANI KWA NGURUWE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Jambo linatokea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ndani yake.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Alipotambua hali yake, alisema, ‘Ni watumishi wangapi wa baba yangu wana chakula cha ziada, nami hapa ninakufa kwa njaa!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15:17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KUZINDUKA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Alikumbuka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nyumbani ni wapi.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Nitaondoka na kwenda kwa baba yangu na kumwambia: Baba, nimekosa dhidi ya mbingu na mbele yako.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15:18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Basi akaondoka na kwenda kwa baba yake.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15:20 · OTB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ANGALIA TENA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Kile ambacho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hakufanya.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Hakuna kazi bora.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Hakuna kulipa deni.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Hakuna nguo safi.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Hakusubiri kujisikia.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HAKUNA KILICHOBADILIKA KWANZA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Bado na njaa.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Bado mchafu.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Aliinuka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akaenda.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LISEMA POLEPOLE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Hujitengenezi kwanza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ndipo urudi.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Kwanza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nitajirekebisha.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“Na safari hii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itakuwa ya kweli.”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Ndio mpango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ulioshindwa.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Kila kuanguka kulisogeza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kurudi mbali zaidi.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UNASIKIKA KAMA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unyenyekevu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UNAFANYA KAZI KAMA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kubaki shambani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nguruwe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ZAWADI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Kurudi nyumbani ndipo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mabadiliko yanapoanzia.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NANI ANABADILISHA?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Baba,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Roho wake.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mpango wa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kujiboresha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hatua kuelekea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UTII, MWANZONI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Ndogo. Wazi.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Inamwelekea Baba.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Ombi moja la kweli.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Biblia moja wazi.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Nataka kurudi,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sijui jinsi gani.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kustahili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kukaribishwa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kugeuka kuelekea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nyumbani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HATUA, SI KUJISAFISHA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Bado utafika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ukiwa mchafu.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HOTUBA YAKE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Alitarajia kuwekwa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kwenye majaribio.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Aliondoka hata hivyo.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Nawe unaweza.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Hakujisafisha.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Aliinuka.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HII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ya kishujaa.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Ile halisi.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Hatua moja. Tarehe.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mmoja ameambiwa.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Kuzinduka</dc:title>
  <dc:subject>PptxGenJS Presentation</dc:subject>
  <dc:creator>PptxGenJS</dc:creator>
  <cp:lastModifiedBy>PptxGenJS</cp:lastModifiedBy>
  <cp:revision>1</cp:revision>
</cp:coreProperties>
</file>