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Nchi ya mbali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Yesu aliwahi kusimulia hadithi ya mtu aliyekuwa na wana wawili.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Yule mdogo alidai sehemu yake ya urithi mapema. Hilo lilikuwa sawa na kusema, natamani ungekuwa umekufa, nami nataka pesa sasa hivi. Na baba yake akampa.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Baada ya siku chache, yule mwana mdogo alikusanya vyote alivyokuwa navyo na kusafiri kwenda nchi ya mbali, ambako alitapanya mali yake kwa maisha ya anasa.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Kisha ikaja njaa kuu, na nguruwe. Alitamani kujaza tumbo lake kwa maganda ambayo nguruwe walikuwa wakila, lakini hakuna aliyempa chochote.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unatazama hili, huenda sehemu fulani ya picha hiyo inakufahamika. Labda si mambo yenyewe. Ule umbali.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Zamani ulikuwa karibu. Sasa haupo.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Mwana katika hadithi aliondoka kwa makusudi. Si kila mtu huondoka hivyo. Kuna njia nyingi za kuingia nchi ya mbali, na njia yako inastahili kutajwa kwa jina.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Wengine hupoa taratibu. Hakuna aliyeamua chochote. Kipindi cha shughuli nyingi, kuhamia mji mwingine, kazi mpya, na siku moja unagundua kwamba hujaomba kwa miaka miwili.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Wengine walirudi kwenye jambo walilokuwa wameliacha. Ulijua ni kosa. Labda ulimwahidi Mungu kwamba ni mara ya mwisho, si mara moja 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kwa sababu uliona aibu, ukaacha kujitokeza. Kujificha kukawa ndio umbali.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Wengine wamevunjika moyo na Mungu. Uliomba na hakuna kilichotokea. Mtu alikufa, au ndoa ikavunjika, na ukimya wa mbingu ukaanza kuonekana kama jibu.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wengine waliumizwa na kanisa, au na Wakristo. Walihukumiwa, wakatumiwa, wakadanganywa, au zaidi ya hapo, na watu waliosema kwa jina la Mungu.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hiyo ndiyo njia yako, sikia hili waziwazi. Ulichofanyiwa kilikuwa kibaya, na sivyo Yesu anavyowatendea watu.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 watu wengi, njia yao ni mchanganyiko wa haya. Huhitaji kuyapanga kikamilifu. Unahitaji tu kuwa mkweli kuyahusu.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 hiyo hili ndilo jambo la kwanza darasa hili linakuomba, nalo ni dogo kuliko unavyodhani. Mwambie Mungu pale ulipo kweli.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pale unapopaswa kuwa kufikia sasa. Si toleo lililosafishwa, wala hotuba ambayo ungeitoa baada ya miezi michache mizuri.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Mahali halisi. Sijazungumza nawe kwa miaka mingi. Nimekukasirikia. Bado ninafanya lile jambo.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Ombi la namna hiyo si kushindwa kuomba ipasavyo. Ndilo ombi la kweli kuliko yote, na kitabu cha Zaburi kimejaa maombi kama hayo.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Mungu hasubiri toleo lako lililo bora zaidi. Hutengenezi chochote leo. Ukweli ndipo njia ya kurudi nyumbani inapoanzia.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Sasa angalia mahali Yesu anapomwacha yule mwana. Ana njaa, yuko peke yake, anawaonea nguruwe wivu. Nchi ya mbali ni halisi, na ina gharama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Lakini huo si mwisho wa hadithi. Na Luka anatuambia Yesu alikuwa akizungumza na nani.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Sasa watoza ushuru na wenye dhambi wote walikuwa wakimkaribia ili kumsikiliza Yesu. Nao Mafarisayo na waandishi walikuwa wakinung'unika, wakisema, Mtu huyu huwapokea wenye dhambi na kula nao.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Hadithi hii yote ni jibu la Yesu kwa manung'uniko hayo. Yeye huwapokea watu kama yule mwana mdogo. Watu kama wewe.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Unaweza kuanzia pale ulipo kweli.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hii, tafuta dakika kumi za utulivu. Soma Luka sura ya kumi na tano, mistari kumi na moja hadi kumi na sita, mara mbili, polepole.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Kisha mwambie Mungu, kwa sauti au kwenye karatasi, jinsi ulivyofika hapa na mambo yalivyo sasa hivi. Usiyapambe.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mwambie mtu mmoja kwamba umeanza. Tarehe ya ombi hilo, na jina la mtu huyo.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15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 mwenye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wana wawili.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Nataka pesa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sasa hivi.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Baada ya siku chache, yule mwana mdogo alikusanya vyote alivyokuwa navyo na kusafiri kwenda nchi ya mbali, ambako alitapanya mali yake kwa maisha ya anasa.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15:13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Alitamani kujaza tumbo lake kwa maganda ambayo nguruwe walikuwa wakila, lakini hakuna aliyempa chochote.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15:16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MAMBO YENYEWE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Ule umbali.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Zamani ulikuwa karibu.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Sasa haupo.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NCHI YA MBALI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Njia nyingi.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Yako itajwe kwa jina.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KUPOA TARATIBU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Hakuna aliyeamua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chochote.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DHAMBI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“Mara ya mwisho,”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mara moja tu.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KUJIFICHA KUNAKOFUATA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Kujificha kukawa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ndio umbali.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KUVUNJIKA MOYO NA MUNGU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Ukimya ulionekana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jibu.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KUUMIZWA NA KANISA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watu waliosema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jina la Mungu.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SIKIA HILI WAZIWAZI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Kilikuwa kibaya. Sivyo Yesu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anavyowatendea watu.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HAIHITAJIKI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kuyapanga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kikamilifu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INAHITAJIKA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kuwa mkweli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kuyahusu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HATUA YA KWANZA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Mwambie Mungu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ulipo kweli.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unapopaswa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kuwa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ulipo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kweli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Sijazungumza nawe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miaka mingi.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Ombi la kweli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kuliko yote.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Ukweli ndipo njia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 nyumbani inapoanzia.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NJAA. PEKE YAKE.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Nchi ya mbali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ina gharama.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MWISHO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Nani walikuwa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wakisikiliza?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Sasa watoza ushuru na wenye dhambi wote walikuwa wakimkaribia ili kumsikiliza Yesu. Nao Mafarisayo na waandishi walikuwa wakinung'unika, wakisema, “Mtu huyu huwapokea wenye dhambi na kula nao.”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15:1–2 · OTB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Huwapokea watu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wewe.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Unaweza kuanzia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pale ulipo kweli.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HII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Dakika kumi za utulivu.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Luka 15:11–16, mara mbili.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Mwambie Mungu ulipo.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Usiyapambe.</a:t>
            </a:r>
            <a:endParaRPr lang="en-US" sz="5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IJARIBU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Tarehe ya ombi.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Jina la mtu.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Nchi ya mbali</dc:title>
  <dc:subject>PptxGenJS Presentation</dc:subject>
  <dc:creator>PptxGenJS</dc:creator>
  <cp:lastModifiedBy>PptxGenJS</cp:lastModifiedBy>
  <cp:revision>1</cp:revision>
</cp:coreProperties>
</file>