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Yeye alitupenda kwanza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ndilo jambo linaloweka huru kuliko yote katika darasa hili zima. Huwezi kujilazimisha kumpenda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Huenda umeshajaribu. Umejaribu kuhisi zaidi, kuomba kwa bidii zaidi, na kumaanisha zaidi Jumapili ibadani.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haijafanya kazi, kwa sababu upendo hautokani na kujikaza.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hiki ndicho unachoweza kufanya. Unaweza kuja kumjua. Unaweza kumkaribia.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unaweza kuacha kumjua yeye, jinsi alivyo kweli, kubadilishe polepole sababu ya wewe kumjia.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Sisi twampenda yeye kwa kuwa yeye alitupenda sisi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Rudi mwanzo wa darasa hili. Huenda ulikuja kwa Mungu kwa sababu ya hofu, au kwa sababu ya hitaji.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Hiyo ilikuwa sawa. Alikutana nawe pale pale.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Lakini ukweli wa ndani kabisa kuhusu wewe na Mungu si jinsi ulivyomjia. Ni kwamba yeye alikujia wewe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Kabla ya hofu yako, kabla ya hitaji lako, kabla hujamfikiria hata kidogo, alikupenda, na akamtuma Mwanawe kwa ajili yako.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Upendo wako kamwe si mahali pa kuanzia. Ni jibu.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mwaliko wa darasa hili haukuwa kamwe, mpende Mungu zaidi. Hilo lingekuwa jambo jingine tu la kushindwa.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Mwaliko ni huu. Njoo umjue Mungu ambaye tayari alikupenda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Endelea kuifungua Biblia ili kuona yeye ni nani. Endelea kumjia, wakati mwingine, bila kitu mikononi mwako.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Endelea kutii jambo linalofuata, hata hisia zisipokuwepo. Endelea kumwambia kwa ukweli mahali ulipo.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angalia anachokifanya.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Hofu inapisha hitaji, hitaji linapisha kumjua, kumjua kunapisha kumtumaini, na kumtumaini, kwa wakati wake, kunapisha upendo.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umeitunza ile karatasi yenye safu mbili ya sura ya kwanza, itoe sasa.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Upande wa kulia, chini ya, ninataka kujifunza kuja kwa Mungu kwa sababu yeye ni, ongeza kile ulichojifunza kumhusu katika sura hizi kumi.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Je, safu ya kulia imejaa zaidi kuliko ilivyokuwa?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andika ombi. Lako mwenyewe, kwa ukweli. Kama unataka mahali pa kuanzia, jaribu hili.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Mungu, ninataka kujifunza kukupenda kwa jinsi ulivyo. Nakiri kwamba mara nyingi nimekujia kwa hofu, au kwa ajili ya ninachohitaji. Leo ninataka kukujua.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Hili hapa neno la kubeba nalo. Sihitaji kujilazimisha. Yeye alinipenda kwanza.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liombe ombi lako. Kisha chagua moja kati ya yale mazoezi sita ya sura ya saba, na uendelee nalo.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Weka siku yake, na umwambie mtu mmoja kile ambacho darasa hili limekuonyesha kuhusu Mungu.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YEYE ALITUPENDA KWANZA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Huwezi kujilazimisha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kumpenda Mungu.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Kuhisi zaidi.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Kuomba kwa bidii zaidi.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Upendo hautokani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kujikaza.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UNACHOWEZA KUFANYA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Kumkaribia.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Kumjua kubadilishe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sababu ya kumjia.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Sisi twampenda yeye kwa kuwa yeye alitupenda sisi kwanza.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4:19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MAHALI YOTE YALIPOANZIA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Hitaji.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Alikutana nawe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pale.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jinsi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ulivyomjia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alikujia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wewe kwanza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Alikupenda.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Akamtuma Mwanawe.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mahali pa kuanzia.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jibu.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MWALIKO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“mpende Mungu zaidi.”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Njoo umjue Mungu ambaye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tayari alikupenda kwanza.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ENDELEA KUJA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Kuona yeye ni nani.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Mikono mitupu.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ENDELEA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Jambo linalofuata.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ukweli.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Angalia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anachokifanya.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NJIA YENYEWE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Hofu → Hitaji → Kumjua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Kumtumaini → Upendo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TAZAMA NYUMA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Karatasi yenye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safu mbili.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Ninataka kujifunza kuja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sababu yeye ni…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Imejaa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zaidi?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OMBI LA KUANZIA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Lako mwenyewe.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ukweli.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Leo ninataka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kukujua.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Sihitaji kujilazimisha.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alinipenda kwanza.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Liombe.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Shika zoezi moja.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kuanza.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Mtu wa kumwambia kuhusu Mungu.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Yeye alitupenda kwanza</dc:title>
  <dc:subject>PptxGenJS Presentation</dc:subject>
  <dc:creator>PptxGenJS</dc:creator>
  <cp:lastModifiedBy>PptxGenJS</cp:lastModifiedBy>
  <cp:revision>1</cp:revision>
</cp:coreProperties>
</file>