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Swali la kutafakari kwa utulivu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Sura hii ni fupi kwa makusudi. Inauliza swali moja, na kazi ni yako.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Tafuta mahali patulivu. Lipitie hili polepole, na zaidi ya mara moja.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Mungu asingenipa hata kimoja kati ya vitu ninavyomwomba leo, je, bado ningetaka kumjua, kutembea naye, na kuwa na uhusiano naye?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Kaa nalo kwa muda kidogo, kabla hujajibu.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Angalia jinsi linavyolipindua lile swali gumu la sura ya kwanza. Lile liliuliza kuhusu kila kitu unachotaka, bila Mungu. Hili linauliza kuhusu Mungu, bila vile vitu unavyotaka.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Sasa, swali hili si nini. Si mtego.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Halipo hapa kuthibitisha kwamba humpendi Mungu kweli, wala kukufanya ujione mnafiki.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jibu lako la kweli ni, sina uhakika, au hata, hapana, bado, hujashindwa chochote.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Swali hili ni kama ile alama ya uko hapa, kwenye ramani ya jengo kubwa au ya stendi ya mabasi.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Haihukumu mahali ulipo. Inakuambia tu umesimama wapi, ili uweze kuona upande gani wa kwenda.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 swali la kutuonyesha mahali tulipo, kamwe si la kutuhukumu.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Wengi wetu hatuliulizi kamwe swali hili, kwa sababu, tukiwa wakweli, tunaliogopa jibu kidogo.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Lakini huwezi kukua kutoka mahali ambapo hukubali kupatazama.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Watu katika Biblia waliokua zaidi ni wale waliokuwa wakweli kwa Mungu kuhusu mahali walipokuwa kweli.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Daudi aliandika zaburi za malalamiko. Yule mtu wa Zaburi ya sabini na tatu alikiri kwamba alikaribia kuondoka, na akaliandika ili kila mtu aliimbe.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Ukweli wao ndio uliokuwa mwanzo wa ukaribu wao.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kumbuka darasa hili lilipoanzia, katika Yohana wa Kwanza, sura ya 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Sisi twampenda yeye kwa kuwa yeye alitupenda sisi kwanza.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Jibu lako leo liwe lolote, upendo wake kwako tayari umethibitika.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Hulijibu swali hili ili kustahili kitu chochote. Unalijibu ili ujijue, na uendelee kuja kumjua yeye.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hiyo chukua dakika kumi uandike jibu lako. Kuwa mkweli. Hakuna mtu mwingine anayehitaji kulisoma, isipokuwa ukitaka.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umekuwa ukiitunza ile karatasi yenye safu mbili ya sura ya kwanza, iangalie tena. Je, kuna kitu kimesogea?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hapa neno la kubeba nalo wiki hii. Mungu tayari alinipenda kwanza. Ninaweza kumudu kuwa mkweli.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hii, andika jibu lako la kweli kwa swali hilo. Kisha liombe kwa Mungu, kama ulivyoliandika.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Weka siku ya kuandika. Na ukiamua hivyo, mwambie mtu mmoja ulichojifunza.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SWALI LA KUTAFAKARI KWA UTULIVU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Swali moja.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Kazi ni yako.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Mahali patulivu.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Polepole.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hata kimoja ninachoomba.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Je, bado ningemtaka?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Kaa nalo.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SURA YA 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kila nitakacho,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bila yeye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SURA YA 9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yeye, bila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nitakacho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SWALI HILI SI NINI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mtego.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HALIPO KWA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kuthibitisha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humpendi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HALIPO KWA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kukufanya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ujione mnafiki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“Bado”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kushindwa.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UKO HAPA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Alama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kwenye ramani.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hukumu.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mahali.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KAMWE 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kuhukumu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kuonyesha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ulipo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 NINI LIULIZWE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Tunaliogopa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jibu kidogo.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Huwezi kukua kutoka mahali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usipopatazama.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Wakweli kuhusu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walipokuwa kweli.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DAUDI · ZABURI 73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Malalamiko.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Alikaribia kuondoka.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Ukweli ulikuwa mwanzo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 ukaribu.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Darasa hili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lilipoanzia.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Sisi twampenda yeye kwa kuwa yeye alitupenda sisi kwanza.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YOHANA 4:19 · OTB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Upendo wake kwako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tayari umethibitika.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kustahili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kitu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kujijua,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kumjua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LIANDIKE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Dakika kumi.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Kuwa mkweli.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KARATASI YENYE SAFU MBILI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Kuna kitu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kimesogea?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tayari alinipenda kwanza.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Ninaweza kumudu kuwa mkweli.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HII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Liandike.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Liombe.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Siku ya kuandika.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wa kumwambia, ukipenda.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Swali la kutafakari kwa utulivu</dc:title>
  <dc:subject>PptxGenJS Presentation</dc:subject>
  <dc:creator>PptxGenJS</dc:creator>
  <cp:lastModifiedBy>PptxGenJS</cp:lastModifiedBy>
  <cp:revision>1</cp:revision>
</cp:coreProperties>
</file>