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Nitajuaje kwamba upendo wangu unakua?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Hisia huja na kuondoka. Baadhi ya watu waaminifu kuliko wote waliowahi kuishi walipitia vipindi virefu bila kuhisi chochote kabisa kuelekea Mungu.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Kwa hiyo ukiupima upendo wako kwa jinsi moyo wako unavyosisimka Jumapili ibadani, utachanganyikiwa mara nyingi.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Kuna dalili bora zaidi. Hizi hapa ni sita. Huhitaji kuwa nazo zote. Angalia kama mojawapo inaanza kujitokeza.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Kwanza. Ninataka kumjua Mungu zaidi, si tu kupata vitu kutoka kwake.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Unajikuta ukisoma kifungu na kujiuliza kinasema nini kuhusu yeye, si tu kinasema ufanye nini.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Pili. Ninataka kumpendeza, si tu kuepuka adhabu.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Unafanya jambo sahihi, na kutambua kwamba sababu imebadilika. Si sana afadhali nifanye, bali zaidi ningependa kumfurahisha.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Tatu. Ninajifunza kumtumaini hata nisipoelewa. Kuna jambo halikwenda kama ulivyotaka, na ukamwendea Mungu badala ya kumkimbia.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Nne. Utii unageuka kuwa jibu la upendo. Kufanya anachokisema kunajisikia kidogo kama sheria, na zaidi kama kumjibu mtu unayemjua.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Tano. Ninaanza kuwapenda wengine kama ishara ya upendo wangu kwa Mungu. Yohana anasema waziwazi kuhusu hili.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Mtu akisema, Nampenda Mungu, naye anamchukia ndugu yake, ni mwongo; kwa maana yeye asiyempenda ndugu yake ambaye amemwona, hawezi kumpenda Mungu ambaye hajamwona. Na amri hii tumepewa na yeye, ya kwamba yeye ampendaye Mungu, ampende na ndugu yake.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Upendo kwa Mungu usiyemwona unaonekana katika jinsi unavyowatendea watu unaowaona.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Ukijikuta ukiwa mvumilivu zaidi na familia yako, mzito zaidi kumkatia mtu tamaa, tayari zaidi kusaidia, huenda huo ni upendo wako kwa Mungu ukikua.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Sita. Mungu mwenyewe anakuwa hamu yangu kuu, si baraka zake tu.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Hili ndilo swali la mtunga zaburi kutoka sura ya tatu. Ni nani niliye naye mbinguni ila Wewe?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Hakifiki chote kwa mara moja. Lakini siku moja unatambua kwamba ungependelea kuwa naye yeye kuliko kile kitu ulichokuwa ukikiomba.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Sasa, usiigeuze orodha hii kuwa sababu nyingine ya kujihukumu.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mtihani wa kufaulu. Ni njia ya kuona kile ambacho Mungu tayari anakifanya ndani yako.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Zifurahie dalili ndogo. Ni kazi yake.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Hili hapa neno la kubeba nalo wiki hii. Upendo kwa Mungu unaonekana katika jinsi ninavyowatendea watu ninaowaona.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 hii, chagua dalili moja ambayo unatamani zaidi kuiona maishani mwako.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Kisha chagua jambo moja halisi utakalolifanya wiki hii linaloendana nayo. Kama ni dalili ya tano, huenda ikawa ni kumpigia simu mtu ambaye umekuwa ukimkwepa.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Weka siku yake, na umwambie mtu mmoja.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NITAJUAJE KWAMBA UPENDO WANGU UNAKUA?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Hisia huja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kuondoka.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jinsi moyo unavyosisimka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Jumapili.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DALILI SITA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Hakuna hata moja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iliyo hisia.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KWANZA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Kumjua zaidi,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kupata vitu tu.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Kinasema nini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kuhusu yeye.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Kumpendeza, si tu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kuepuka adhabu.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KIDOGO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afadhali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nifanye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ZAIDI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ningependa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kumfurahisha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Kumwendea Mungu,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kumkimbia.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NNE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Kumjibu mtu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unayemjua.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Kuwapenda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wengine.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Mtu akisema, “Nampenda Mungu,” naye anamchukia ndugu yake, ni mwongo; kwa maana yeye asiyempenda ndugu yake ambaye amemwona, hawezi kumpenda Mungu ambaye hajamwona. Na amri hii tumepewa na yeye, ya kwamba yeye ampendaye Mungu, ampende na ndugu yake.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YOHANA 4:20–21 · OTB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Mungu usiyemwona.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Watu unaowaona.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Mvumilivu zaidi.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Mzito kukata tamaa.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Mungu mwenyewe,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baraka zake tu.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 nani niliye naye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mbinguni ila Wewe?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Ungependelea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kuwa naye yeye.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KADI YA ALAMA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sababu nyingine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 kujihukumu.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mtihani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 kufaulu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anachofanya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Mungu tayari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Furahia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dalili ndogo.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Upendo kwa Mungu unaonekana katika jinsi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ninavyowatendea watu ninaowaona.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WIKI HII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Dalili moja.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Labda simu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uliyokuwa ukiikwepa.</a:t>
            </a:r>
            <a:endParaRPr lang="en-US" sz="5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IJARIBU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Dalili moja. Siku moja.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Mtu mmoja wa kumwambia.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Nitajuaje kwamba upendo wangu unakua?</dc:title>
  <dc:subject>PptxGenJS Presentation</dc:subject>
  <dc:creator>PptxGenJS</dc:creator>
  <cp:lastModifiedBy>PptxGenJS</cp:lastModifiedBy>
  <cp:revision>1</cp:revision>
</cp:coreProperties>
</file>