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Unapotaka kumpenda Mungu lakini hujui jinsi gani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Kufikia sasa huenda unawaza, ninataka hili. Ninataka kumpenda Mungu kwa jinsi alivyo. Ila sijui jinsi gani.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Hapo ni mahali pa kweli, na ni mbele zaidi kuliko kunavyosikika. Kutaka kumpenda tayari ni aina fulani ya upendo.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Huwezi kulazimisha hisia. Lakini kuna mambo unayoweza kufanya, na upendo huelekea kukua kando yake. Haya hapa ni sita.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Kwanza. Kuwa mkweli kwa Mungu. Mwambie hasa mahali ulipo.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Kitu kama hiki. Mungu, ninataka kukupenda, lakini bado sijui jinsi gani. Ninataka kukujua kwa jinsi ulivyo. Nisaidie.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Ombi hilo halimkasirishi. Amekuwa akilisubiri.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Pili. Mjue Mungu katika Neno lake. Beba lile swali la sura ya tano. Kifungu hiki kinanionyesha nini kuhusu Mungu ni nani?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Ifungue Biblia kwa ajili ya kumwona yeye, si kwa ajili ya maagizo 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Tatu. Kaa na Mungu bila kuomba chochote. Mara moja moja, njoo kwake bila orodha.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Mwabudu, mshukuru, mtafakari, kwa sababu tu unataka kumjua. Kama hilo linajisikia geni, liangalie. Huenda ni mara ya kwanza unakuja kwake na mikono mitupu kwa makusudi.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Nne. Kumbuka kile Mungu amefanya. Usikumbuke zawadi zake tu. Tafuta tabia yake iliyo nyuma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Ile siku alipokupatia mahitaji inaonyesha uaminifu wake. Ile siku hakukukatia tamaa inaonyesha uvumilivu wake. Ile siku alipokusamehe inaonyesha rehema zake.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Kila zawadi inakuambia jambo fulani kuhusu Mtoaji.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Tano. Tii, hata kama hisia zako bado hazijafika. Hivi ndivyo Yesu alivyosema.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mnanipenda, mtazishika amri zangu. Yeyote aliye na amri zangu na kuzishika ndiye anipendaye. Anipendaye atapendwa na Baba yangu, nami nitampenda na kujidhihirisha kwake.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Angalia ahadi iliyo mwishoni. Yule anayetii ndiye ambaye Yesu anajidhihirisha kwake.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Utii si tu kile ambacho upendo hufanya. Ni mojawapo ya njia ambazo upendo hukua. Unafanya jambo linalofuata analolisema, na katika kulifanya unakuja kumjua.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Huo si ushika-sheria. Ni upendo ukitenda.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Sita. Jifunze kuiona kazi yake katika siku za kawaida. Mwishoni mwa siku, uliza maswali matatu.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Nimeuona wapi wema wa Mungu leo? Nimejifunza nini kumhusu leo? Ni wapi ninajifunza kumtumaini?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Majibu yatakuwa madogo. Wema wa mtu, riziki ya siku, dakika ya amani. Udogo ndio jinsi inavyoanza.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Usijaribu yote sita wiki hii. Chagua moja, lile ambalo kweli utalifanya, na ulipe siku.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Hili hapa neno la kubeba nalo wiki hii. Siwezi kulazimisha upendo. Ninaweza kukaribia, na kutii jambo linalofuata.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Litaje zoezi lako na hatua yako ya kwanza. Weka siku yake, na umwambie mtu mmoja kwamba umelifanya.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UNAPOTAKA KUMPENDA MUNGU LAKINI HUJUI JINSI GANI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Ila sijui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jinsi gani.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Kutaka kumpenda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tayari ni upendo.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HUWEZI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kulazimisha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hisia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UNAWEZA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kufanya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mambo sita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KWANZA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Kuwa mkweli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Mungu.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Mungu, ninataka kukupenda,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lakini bado sijui jinsi gani.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Amekuwa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akilisubiri.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Mjue katika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Neno lake.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ajili yake,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maagizo tu.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Njoo bila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orodha.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Mikono mitupu,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makusudi.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Tafuta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tabia yake.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Uaminifu. Uvumilivu.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Rehema.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Kila zawadi inakuambia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kuhusu Mtoaji.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Tii, kabla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 hisia.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mnanipenda, mtazishika amri zangu. … Yeyote aliye na amri zangu na kuzishika ndiye anipendaye. Anipendaye atapendwa na Baba yangu, nami nitampenda na kujidhihirisha kwake.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YOHANA 14:15, 21 · OTB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Anajidhihirisha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anayetii.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UPENDO HUFANYA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hutii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UPENDO HUKUA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kutii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ushika-sheria.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 upendo ukitenda.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Iona kazi yake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katika siku za kawaida.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MWISHONI MWA SIKU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Wema. Kujifunza.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Kumtumaini.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Udogo ndio jinsi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inavyoanza.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CHAGUA MOJA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Zoezi moja.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Siku moja.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Siwezi kulazimisha upendo.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Ninaweza kukaribia, na kutii.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IJARIBU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Zoezi moja. Siku moja.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 mmoja wa kumwambia.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Unapotaka kumpenda Mungu lakini hujui jinsi gani</dc:title>
  <dc:subject>PptxGenJS Presentation</dc:subject>
  <dc:creator>PptxGenJS</dc:creator>
  <cp:lastModifiedBy>PptxGenJS</cp:lastModifiedBy>
  <cp:revision>1</cp:revision>
</cp:coreProperties>
</file>