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notesMasterIdLst>
    <p:notesMasterId r:id="rId2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Mungu asipokupa unachotaka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Kila kitu kinapokwenda unavyotaka, ni rahisi kusema Mungu ni mwema.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Kazi ilipatikana. Majibu ya vipimo yalikuwa safi. Fedha ya ada ilifika wakati ule ule ilipohitajika. Hakuna anayehangaika kumsifu Mungu siku kama hizo.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Kipimo cha kweli cha kile unachokipenda hasa kinakuja siku zile nyingine.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Hili hapa swali, waziwazi. Je, ninampenda Mtoaji, au zawadi zake tu?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Unalijua jibu pale zawadi isipokuja. Pale ulipoomba, na jibu likawa hapana.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 jibu likawa ngoja, na kungoja huko kumeendelea kwa miaka.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Kama ulichokipenda zaidi ni kile Mungu anachotoa, hizo ndizo siku ambazo moyo wako unapoa. Na ukiwa mkweli, huenda umeshapoa.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Upendo huanza kukomaa tunapojifunza kumtumaini Mungu, hata pale tusipoyaelewa majibu yake.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Unasikika kama hivi. Hata kama sielewi Mungu anachokifanya, bado ninataka kumjua, kumtumaini, na kutembea naye.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Huko si kukata tamaa. Wala si kujifanya kwamba hasara haiumi.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 kuamua kwamba Mungu alivyo, yeye mwenyewe, ni muhimu zaidi kuliko kile alichokupa au asichokupa wiki hii.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Nabii Habakuki anaumaliza kitabu chake kwa kuwaza kila kitu kikiwa kimetoweka.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Hakuna tini, hakuna zabibu, hakuna zeituni, hakuna mavuno, na mifugo imetoweka zizini. Kwa mkulima, hiyo ni kila kitu chake, kama shamba lisilotoa kitu baada ya mvua kugoma msimu mzima. Kisha anasema hivi.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Ingawa mtini hauchanui, na hakuna zabibu kwenye mizabibu; ingawa mazao ya mzeituni yanashindwa, na mashamba hayazai chakula; ingawa kundi linatoweka zizini, na hakuna ng'ombe katika mazizi, lakini, nitafurahi katika Bwana, nitafurahia Mungu Mwokozi wangu.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Nitafurahi katika Bwana. Si katika mavuno. Katika Bwana.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Hivyo ndivyo inavyosikika pale Mtoaji anapokuwa ndiye jambo kuu.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Kwa hiyo litaje. Fikiria kitu unachomwomba Mungu sasa hivi. Kitu halisi, si cha mfano.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Ninamwomba Mungu nini? Na Mungu akisema hapana, ni nini kitakachokuwa kigumu zaidi kwangu?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ninaweza kuendelea kumtumaini Mungu kwa jinsi alivyo, hata nisipopata ninachotaka?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Huenda bado huwezi kujibu swali hilo la mwisho kwa ndiyo. Hiyo ni sawa.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Kuwa mkweli kuhusu hilo, ukiwa mbele zake, ndio mwanzo wa kumtumaini.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Hili hapa neno la kubeba nalo wiki hii. Ninamtaka Mtoaji kuliko zawadi.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Wiki hii, andika kile unachokiomba. Chini yake, andika jambo moja unalojua ni kweli kuhusu Mungu, ambalo lingebaki kweli hata kama jibu lingekuwa hapana.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Kisha viombee vyote viwili. Weka siku ya kuandika, na umshirikishe mtu mmoja.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MUNGU ASIPOKUPA UNACHOTAKA</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“Mungu ni mwema.”</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SIKU KAMA HIZO</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Kazi. Vipimo.</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Ada, kwa wakati.</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Siku zile</a:t>
            </a:r>
            <a:endParaRPr lang="en-US" sz="52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nyingine.</a:t>
            </a:r>
            <a:endParaRPr lang="en-US" sz="5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Je, ninampenda Mtoaji,</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au zawadi zake tu?</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Jibu lilipokuwa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hapana.</a:t>
            </a:r>
            <a:endParaRPr lang="en-US" sz="5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Au “ngoja,”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kwa miaka.</a:t>
            </a:r>
            <a:endParaRPr lang="en-US" sz="5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Siku ambazo</a:t>
            </a:r>
            <a:endParaRPr lang="en-US" sz="52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moyo unapoa.</a:t>
            </a:r>
            <a:endParaRPr lang="en-US" sz="5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UPENDO ULIOKOMAA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Kumtumaini hata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usipoelewa.</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Bado ninataka kumjua,</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kumtumaini, kutembea naye.</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SI</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kukata tamaa</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SI</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kujifanya</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haiumi</a:t>
            </a:r>
            <a:endParaRPr lang="en-US" sz="3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Alivyo, kuliko</a:t>
            </a:r>
            <a:endParaRPr lang="en-US" sz="52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alichokupa.</a:t>
            </a:r>
            <a:endParaRPr lang="en-US" sz="5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HABAKUKI 3</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Nabii mwenye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ghala tupu.</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Hakuna mavuno.</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Hakuna mifugo.</a:t>
            </a:r>
            <a:endParaRPr lang="en-US" sz="5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Ingawa mtini hauchanui, na hakuna zabibu kwenye mizabibu; ingawa mazao ya mzeituni yanashindwa, na mashamba hayazai chakula; ingawa kundi linatoweka zizini, na hakuna ng'ombe katika mazizi, lakini, nitafurahi katika Bwana, nitafurahia Mungu Mwokozi wangu.</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HABAKUKI 3:17–18 · OTB</a:t>
            </a:r>
            <a:endParaRPr lang="en-US" sz="15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SI KATIKA</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mavuno</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BALI KATIKA</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Bwana</a:t>
            </a:r>
            <a:endParaRPr lang="en-US" sz="36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Mtoaji amekuwa</a:t>
            </a:r>
            <a:endParaRPr lang="en-US" sz="52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jambo kuu.</a:t>
            </a:r>
            <a:endParaRPr lang="en-US" sz="5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LITAJE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Kitu</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halisi.</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Akisema hapana,</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nini kitakuwa kigumu?</a:t>
            </a:r>
            <a:endParaRPr lang="en-US" sz="5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Naweza kuendelea kumtumaini</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Mungu kwa jinsi alivyo?</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Bado?</a:t>
            </a:r>
            <a:endParaRPr lang="en-US" sz="52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Hiyo ni sawa.</a:t>
            </a:r>
            <a:endParaRPr lang="en-US" sz="5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Ukweli ndio mwanzo</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wa kumtumaini.</a:t>
            </a:r>
            <a:endParaRPr lang="en-US" sz="5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Ninamtaka Mtoaji</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kuliko zawadi.</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WIKI HII</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Ninachokiomba.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Kilicho kweli kuhusu Mungu.</a:t>
            </a:r>
            <a:endParaRPr lang="en-US" sz="1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IJARIBU</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Viombee vyote viwili.</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Mwambie mtu mmoja.</a:t>
            </a:r>
            <a:endParaRPr lang="en-US" sz="1600" dirty="0"/>
          </a:p>
        </p:txBody>
      </p:sp>
      <p:sp>
        <p:nvSpPr>
          <p:cNvPr id="4" name="Text 2"/>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25</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Mungu asipokupa unachotaka</dc:title>
  <dc:subject>PptxGenJS Presentation</dc:subject>
  <dc:creator>PptxGenJS</dc:creator>
  <cp:lastModifiedBy>PptxGenJS</cp:lastModifiedBy>
  <cp:revision>1</cp:revision>
</cp:coreProperties>
</file>