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Kumjua Mungu hubadilisha sababu ya kumtafuta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Ikiwa upendo hukua kutokana na kumjua Mungu, swali linalofuata ni la kivitendo. Unamjua wapi?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Jibu ni lile unalolitarajia, katika Neno lake. Lakini wengi wetu tunalisoma kinyume.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Waamini wengi wanapofungua Biblia, wanatafuta maagizo. Nifanye nini? Niache kufanya nini?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Hilo ni swali zuri, na Biblia inalijibu.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Lakini kama ndilo swali pekee unalouliza, unaweza kusoma kwa miaka mingi na kutoka ukijua sheria nyingi, na machache sana kuhusu yule aliyezitoa.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hiyo kabla hujauliza ufanye nini, uliza Mungu ni nani.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Haya hapa maswali manne ya kubeba kwenye kifungu chochote unachosoma.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Kifungu hiki kinanionyesha nini kuhusu Mungu ni nani? Kinafunua nini kuhusu tabia yake?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Mungu anafanya nini hapa, na hilo linanifundisha nini kumhusu?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je, ninajifunza tu kile ninachopaswa kufanya, au pia Mungu ni nani?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umewahi kufanya Somo la Biblia la Ugunduzi, utalitambua hili. Ni hatua ya Yeyusha, katika Kula, Yeyusha, Kua.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Unakula kifungu kwa kukisoma, kukisoma tena, na kukisimulia kwa maneno yako mwenyewe.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unakiyeyusha kwa yale maswali, na swali la kwanza daima ni, kifungu hiki kinanifundisha nini kuhusu Mungu?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Sura hii inakuomba tu upunguze mwendo kwenye swali hilo. Na kukua ni sehemu ya Mungu, si yako.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Jaribu sasa hivi, kwenye kifungu kifupi kutoka Yohana wa Kwanza, sura ya 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Katika hili pendo la Mungu lilidhihirishwa kwetu, kwamba Mungu amemtuma Mwanawe wa pekee ulimwenguni, ili tupate uzima kwa yeye. Hili ndilo pendo; si kwamba sisi tulimpenda Mungu, bali kwamba yeye alitupenda sisi, akamtuma Mwanawe kuwa kipatanisho kwa dhambi zetu.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Kisome mara mbili. Kisimulie kwa maneno yako mwenyewe. Kisha, kabla hujafikiria ufanye nini, uliza kifungu hiki kinakuonyesha nini kuhusu Mungu.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Jiruhusu ukae hapo kwa muda.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Yeye ndiye anayesogea kwanza. Anatoa kile kinachomgharimu kuliko vyote. Na anafanya hivyo kwa ajili ya watu ambao walikuwa bado hawajampenda.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Huyo ni Mungu ambaye inawezekana kumpenda.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Huhitaji kuelewa kila kitu kuhusu Mungu kwa mara moja. Chagua jambo moja kumhusu. Uaminifu wake, uvumilivu wake, rehema zake, au utakatifu wake.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Lifuatilie wiki hii. Liangalie katika Biblia unayosoma, na liangalie katika siku yako.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hapa neno la kubeba nalo wiki hii. Kwanza uliza Mungu ni nani. Kisha uliza ufanye nini.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chagua sifa moja ya Mungu ambayo ungependa kuijua zaidi, na uitafute katika Biblia yako kila siku.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Andika kwa nini kujua jambo hilo kumhusu kungekusaidia kumpenda zaidi. Weka siku ya kuanza, na umwambie mtu mmoja kile utakachokipata.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KUMJUA MUNGU HUBADILISHA SABABU YA KUMTAFUTA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Unamjua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wapi?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KATIKA NENO LAKE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Tunalisoma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kinyume.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JINSI WENGI WETU TUNAVYOSOMA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Nifanye nini?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Niache nini?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Swali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zuri.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NYINGI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sheria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MACHACHE SANA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kuhusu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aliyezitoa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Kwanza uliza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ni nani.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KWENYE KIFUNGU CHOCHOTE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Maswali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manne.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ni nani hapa?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Yeye yukoje?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anafanya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nini hapa?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ninachopaswa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kufanya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ni nani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Kula → Yeyusha → Kua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· soma tena · simulia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YEYUSHA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manne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Mungu ndiye anayekuza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Kula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· soma tena · simulia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YEYUSHA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manne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Mungu ndiye anayekuza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YEYUSHA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Kifungu hiki kinanifundisha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ndiye anayekuza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· soma tena · simulia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YEYUSHA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manne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Mungu ndiye anayekuza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Kifungu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kifupi.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Katika hili pendo la Mungu lilidhihirishwa kwetu, kwamba Mungu amemtuma Mwanawe wa pekee ulimwenguni, ili tupate uzima kwa yeye. Hili ndilo pendo; si kwamba sisi tulimpenda Mungu, bali kwamba yeye alitupenda sisi, akamtuma Mwanawe kuwa kipatanisho kwa dhambi zetu.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YOHANA 4:9–10 · OTB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Kinanionyesha nini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kuhusu Mungu?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Kaa hapo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muda.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Anasogea kwanza.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Anatoa kinachomgharimu zaidi.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ambaye inawezekana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kumpenda.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 MOJA KWA WAKATI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Uaminifu. Uvumilivu.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Rehema. Utakatifu.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Katika Biblia.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Katika siku yako.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Kwanza uliza Mungu ni nani.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Kisha uliza ufanye nini.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Sifa moja.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Kila siku.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Siku ya kuanza.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wa kumwambia.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Kumjua Mungu hubadilisha sababu ya kumtafuta</dc:title>
  <dc:subject>PptxGenJS Presentation</dc:subject>
  <dc:creator>PptxGenJS</dc:creator>
  <cp:lastModifiedBy>PptxGenJS</cp:lastModifiedBy>
  <cp:revision>1</cp:revision>
</cp:coreProperties>
</file>