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 vigumu kumpenda Mungu usiyemwona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Hili ni pingamizi la haki, na watu wengi hulibeba kimya kimya. Ninawezaje kumpenda mtu ambaye sijawahi kumwona?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Unaweza kuwapenda watoto wako, kwa sababu unaweza kuwashika na kuwakumbatia. Lakini Mungu hayupo chumbani kwa namna hiyo.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Petro alikuwa akiwaandikia watu waliokuwa na tatizo lile lile. Yeye alikuwa ametembea na Yesu. Wao hawakuwa wametembea naye.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ingawa hamjamwona, mnapenda, na ingawa hamumwoni sasa, lakini mnaamini, mnashangilia sana kwa furaha isiyoweza kuelezwa na iliyojaa utukufu.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Petro hawaambii wajaribu kumpenda. Anawaambia kile kinachotokea ndani yao tayari.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Hawajamwona, na bado wanampenda. Kwa hiyo jambo hili linawezekana.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Basi unawezaje kuja kumpenda mtu usiyeweza kumwona? Kwa kumjua.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Mfikirie mtu unayempenda ambaye anaishi mbali. Bibi aliyeko kijijini ambaye unaongea naye kwa simu tu. Rafiki aliyeko ng'ambo.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Humpendi kwa sababu yuko mbele yako. Unampenda kwa sababu unamjua.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Jinsi anavyocheka. Mambo anayoyajali. Alichokufanyia wakati fulani. Jinsi anavyowatendea watu wengine.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Ndivyo ilivyo pia kwa Mungu. Uhusiano wako naye hautegemei kumwona kwa macho yako.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Unategemea mambo matatu. Kuijua tabia yake, kuliamini Neno lake, na kujifunza kuitambua kazi yake.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Kuijua tabia yake ni kujua yeye yukoje. Kuliamini Neno lake ni kutumaini kile alichosema. Kuitambua kazi yake ni kuona kile anachofanya, katika Biblia na katika siku zako za kawaida.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Lakini kuna mtego hapa.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Unaweza kujua mambo mengi sana kuhusu Mungu. Majibu sahihi, mafundisho, mistari uliyoikariri. Na bado usimjue yeye.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 kama kujua urefu wa mtu, tarehe yake ya kuzaliwa na anakoishi, bila kuwahi kuongea naye hata siku moja.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Unachokitafuta, basi, ni kugundua yeye ni nani hasa.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Tabia yake. Yeye yukoje? Anachokipenda. Ni nini kinachomfurahisha?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Anachokithamini. Ni nini anachokijali ambacho wewe hukijali? Na uaminifu wake, rehema zake, haki yake, na utakatifu wake.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Kadiri unavyoyaona hayo zaidi ndani yake, ndivyo unavyopata mengi zaidi ya kumpenda.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Watu hawampendi ufafanuzi. Wanampenda mtu halisi.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Hili hapa neno la kubeba nalo wiki hii. Ninakuja kumpenda Mungu kwa kuja kumjua.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Wiki hii, jibu maswali mawili kwa maandishi. La kwanza, kumpenda mtu nisiyeweza kumwona kunamaanisha nini kwangu?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la pili, ninahitaji kujua nini kuhusu Mungu, ili nimpende zaidi?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Weka siku ya kuandika, na uyazungumze majibu yako na mtu mmoja.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 VIGUMU KUMPENDA MUNGU USIYEMWONA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Mtu ambaye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sijawahi kumwona?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Mungu hayupo chumbani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kwa namna hiyo.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alitembea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 Yesu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WASOMAJI WAKE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hawakuwahi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kumwona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 ingawa hamjamwona, mnapenda, na ingawa hamumwoni sasa, lakini mnaamini, mnashangilia sana kwa furaha isiyoweza kuelezwa na iliyojaa utukufu…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PETRO 1:8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AGIZO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Kinatokea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tayari.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Inawezekana.</a:t>
            </a:r>
            <a:endParaRPr lang="en-US" sz="5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JINSI INAVYOTOKEA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kumjua.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ALIYE MBALI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Bibi kijijini,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kwenye simu.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KWA SABABU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yuko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mbele yako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BALI KWA SABABU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unamjua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Jinsi anavyocheka.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Anachokijali.</a:t>
            </a:r>
            <a:endParaRPr lang="en-US" sz="5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kumwona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kwa macho yako.</a:t>
            </a:r>
            <a:endParaRPr lang="en-US" sz="5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UNATEGEMEA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Tabia yake. Neno lake.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Kazi yake.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KATIKA BIBLIA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alivyo,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alichosema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KATIKA SIKU ZAKO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anachofanya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Kuna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mtego.</a:t>
            </a:r>
            <a:endParaRPr lang="en-US" sz="5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HABARI ZAKE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majibu, mafundisho,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mistari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KUMJUA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yeye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Urefu. Siku ya kuzaliwa. Anakoishi.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Hujawahi kuongea naye.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Yeye ni nani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hasa.</a:t>
            </a:r>
            <a:endParaRPr lang="en-US" sz="5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GUNDUA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Yeye yukoje?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Kinachomfurahisha?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GUNDUA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Uaminifu. Rehema.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Haki. Utakatifu.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Mengi zaidi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ya kupenda.</a:t>
            </a:r>
            <a:endParaRPr lang="en-US" sz="5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ufafanuzi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mtu</a:t>
            </a:r>
            <a:endParaRPr lang="en-US" sz="3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Ninakuja kumpenda Mungu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kwa kuja kumjua.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WIKI HII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Kumpenda mtu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nisiyemwona?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Ninahitaji kujua nini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kuhusu Mungu?</a:t>
            </a:r>
            <a:endParaRPr lang="en-US" sz="5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IJARIBU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Siku ya kuandika.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Mtu wa kuzungumza naye.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 vigumu kumpenda Mungu usiyemwona</dc:title>
  <dc:subject>PptxGenJS Presentation</dc:subject>
  <dc:creator>PptxGenJS</dc:creator>
  <cp:lastModifiedBy>PptxGenJS</cp:lastModifiedBy>
  <cp:revision>1</cp:revision>
</cp:coreProperties>
</file>