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Unamtafuta Mungu, au kile anachotoa?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Kwanza, hebu tuweke jambo moja wazi, kwa sababu watu huingiwa na wasiwasi hapa. Si kosa kumpelekea Mungu mahitaji yako.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Yeye mwenyewe anakualika ufanye hivyo. Yesu alituambia tuombe. Zaburi nyingi ni mtu anayeomba kitu. Ombi la maombi si ishara kwamba imani yako ni ya juu juu.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Swali ni jingine. Ni kama uhusiano huo unaishia pale kwenye kile unachotaka kupokea.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Yaseme maombi haya mawili kwa sauti, na uhisi tofauti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Mungu, ninakuhitaji unisaidie na hili.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Mungu, ninakuhitaji Wewe.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kwanza ni jema. La pili ndilo mahali ambapo la kwanza limekusudiwa kutufikisha.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Maombi yetu yakisikika kila mara kama la kwanza tu, Mungu anageuka kuwa kama duka la mtaani tunalolitembelea pale kitu kinapoisha nyumbani. Na si ajabu tunajisikia mbali naye katikati ya ziara hizo.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Zaburi ya sabini na tatu iliandikwa na mtu aliyekaribia kumwacha Mungu. Na sababu yake ilihusu zawadi.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Alitazama pande zote akawaona wenye kiburi wakifanikiwa. Wenye afya, wenye starehe, wasio na shida. Na kwa jinsi alivyoweza kuona, alikuwa amejiweka safi bure.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Lakini miguu yangu ilikaribia kuteleza, anasema.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kitu kikabadilika. Aliingia mbele za Mungu, akaona mambo kwa namna tofauti. Na mwishoni mwa zaburi, hapa ndipo anapofikia.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 nani niliye naye mbinguni ila Wewe? Na duniani, sitamani kitu chochote isipokuwa Wewe. Mwili wangu na moyo wangu vinaweza kudhoofika, lakini Mungu anabaki kuwa nguvu ya moyo wangu na fungu langu milele.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Lakini kwangu mimi, ni vyema kuwa karibu na Mungu; nimefanya Bwana Mwenyezi kuwa kimbilio langu, ili nipate kusimulia matendo yako yote.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Hakupata kile ambacho wale wengine walikuwa nacho. Alimpata Mungu, akagundua kwamba hilo ndilo fungu bora zaidi.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Fungu ni sehemu yako, kile unachoishia kuwa nacho. Kama fungu la urithi linalogawiwa katika familia.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Tukiwa wakweli, wengi wetu tumekuwa tukimtumia Mungu kama njia ya kupata fungu letu. Afya, kazi, maombi yaliyojibiwa.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Mtunga zaburi anasema Mungu ndiye fungu lenyewe.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Hufiki huko kwa kujifanya kwamba hutaki chochote.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Unafika huko kwa kumkaribia, na kugundua, kama yeye alivyogundua, kwamba ni vyema kuwa karibu na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Hili hapa neno la kubeba nalo wiki hii. Ni vyema kuwa karibu na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omba lile ombi la pili mara moja kila siku, peke yake, bila kuongeza kitu. Mungu, ninakuhitaji Wewe.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kama una maombi mengine, yalete pia. Yeye anayakaribisha.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Angalia kama kuna kitu kinachobadilika. Weka siku ya kuanza, na umwambie mtu mmoja jinsi ilivyokwenda.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UNAMTAFUTA MUNGU, AU KILE ANACHOTOA?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Si kosa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kuomba.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ANAKUALIKA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Yesu alituambia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tuombe.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SWALI HALISI</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Uhusiano</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unaishia wapi?</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MAOMBI MAWILI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Hisi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tofauti.</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Mungu, ninakuhitaji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unisaidie na hili.</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Mungu, ninakuhitaji Wewe.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JEMA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nisaidie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na hili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LINAKOELEKEA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ninakuhitaji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Wewe</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KATIKATI YA ZIARA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Duka la mtaani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tunalolitembelea.</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ZABURI 73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Mtu aliyekaribia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kuondoka.</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WENYE KIBURI WAKIFANIKIWA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Amejiweka safi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bure?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Miguu yangu ilikaribia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kuteleza.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Aliingia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mbele za Mungu.</a:t>
            </a:r>
            <a:endParaRPr lang="en-US" sz="5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Ni nani niliye naye mbinguni ila Wewe? Na duniani, sitamani kitu chochote isipokuwa Wewe. Mwili wangu na moyo wangu vinaweza kudhoofika, Lakini Mungu anabaki kuwa nguvu ya moyo wangu na fungu langu milele.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ZABURI 73:25–26 · OTB</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Lakini kwangu mimi, ni vyema kuwa karibu na Mungu; Nimefanya Bwana Mwenyezi kuwa kimbilio langu, Ili nipate kusimulia matendo yako yote.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ZABURI 73:28 · OTB</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HAKUPATA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walichokuwa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nacho wengine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ALIPATA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Mungu</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FUNGU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Sehemu yako.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Unachoishia kuwa nacho.</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Mungu kama njia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ya kupata fungu?</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Mungu ndiye</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fungu lenyewe.</a:t>
            </a:r>
            <a:endParaRPr lang="en-US" sz="5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kwa kujifanya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hutaki chochote.</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Kwa</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kumkaribia.</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Ni vyema kuwa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karibu na Mungu.</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WIKI HII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Mara moja kila siku: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“Mungu, ninakuhitaji Wewe.”</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Kisha leta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maombi yako.</a:t>
            </a:r>
            <a:endParaRPr lang="en-US" sz="5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IJARIBU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Siku ya kuanza.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Mtu wa kumwambia.</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Unamtafuta Mungu, au kile anachotoa?</dc:title>
  <dc:subject>PptxGenJS Presentation</dc:subject>
  <dc:creator>PptxGenJS</dc:creator>
  <cp:lastModifiedBy>PptxGenJS</cp:lastModifiedBy>
  <cp:revision>1</cp:revision>
</cp:coreProperties>
</file>