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Kutoka hofu hadi upendo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Wengi wetu tulijifunza imani yetu tukiwa na sentensi chini yake. Hakuna aliyeisema kwa sauti, lakini kila mtu aliielewa.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Nisipompenda Mungu, nitakwenda motoni.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Sentensi hiyo inafanya kazi, kwa muda fulani. Inawaleta watu kanisani, inawafanya waombe, na inawazuia na mambo fulani.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jaribu kumpenda mtu yeyote chini ya tishio.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Unaweza kumtii mtu unayemwogopa. Huwezi kumpenda kwa kweli, kwa sababu hofu huendelea kupima umbali ulio kati yenu.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Yohana aliandika kuhusu jambo hili hasa, karibu na mwisho wa barua yake ya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Katika pendo hamna hofu; lakini pendo lililo kamili huitupa nje hofu, kwa maana hofu ina adhabu; na mwenye hofu hakukamilika katika pendo. Sisi twampenda yeye kwa kuwa yeye alitupenda sisi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Angalia kile ambacho Yohana hasemi. Hasemi kwamba hofu ni uovu, wala kwamba yeyote aliyewahi kumwogopa Mungu amekosea kabisa.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Hofu inahusiana na adhabu. Na kwa wengi wetu, hofu ndiyo iliyotufanya kwa mara ya kwanza tumchukulie Mungu kwa uzito. Hilo lina thamani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hofu si mahali ambapo Mungu anakusudia uhusiano huu uishie. Pendo lililo kamili huitupa nje hofu.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Kadiri unavyojua jinsi anavyokupenda kweli, ndivyo nafasi ya ile hofu inavyopungua.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 angalia mpangilio, katika mstari wa kumi na tisa. Sisi twampenda yeye kwa kuwa yeye alitupenda sisi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Upendo kwa Mungu si kitu unachokitengeneza kisha ukampelekea. Ni jibu. Yeye ndiye anayesogea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Alikupenda kabla hujamwogopa, kabla hujamhitaji, kabla hujamfikiria hata kidogo.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Upendo wako ndio kinachotokea pale ukweli huo hatimaye unapokuingia moyoni.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huhitaji kuzalisha hisia. Unahitaji kuja kumjua yule aliyekupenda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Hii ndiyo njia ambayo darasa hili linaitembea, hatua kwa hatua. Hofu, hitaji, kumjua, kumtumaini, upendo.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Hofu inatuleta kwa Mungu. Hitaji linatufanya tuendelee kurudi. Na tunavyoendelea kuja, tunaanza kumjua.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Tukimjua, tunajifunza kumtumaini. Na kumtumaini, kwa muda, hukua kuwa upendo.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Hakuna anayeruka hatua, na hakuna hatua inayostahili kudharauliwa.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uko wapi katika njia hiyo? Huhitaji kuwa mbele zaidi ya mahali ulipo. Unahitaji tu kuendelea kutembea.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Chukua dakika moja uzimalizie hizi kwa ukweli. Ninapoogopa, ninakuja kwa Mungu kwa sababu. Ninapokuwa na hitaji, ninamtafuta Mungu kwa sababu. Ninataka kufika mahali ambapo ninamtafuta Mungu kwa sababu.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Hofu ilinileta kwa Mungu. Kumjua ndiko kunakonifanya nibaki karibu.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soma Yohana wa Kwanza sura ya nne, mistari saba hadi kumi na tisa, mara mbili, polepole. Kisha simulia kwa maneno yako mwenyewe kile kinachosema kuhusu jinsi Mungu anavyopenda.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Angalia lolote kinachosema kuhusu hofu. Weka siku ya kusoma, na umwambie mtu mmoja jambo moja uliloliona kuhusu jinsi Mungu anavyopenda.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KUTOKA HOFU HADI UPENDO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Sentensi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chini yake.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Nisipompenda Mungu,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nitakwenda motoni.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INAFANYA KAZI, KWA MUDA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Kanisa. Maombi.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Mambo fulani yanaepukwa.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Jaribu kumpenda mtu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chini ya tishio.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UNAWEZA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kumtii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unayemwogopa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HUWEZI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kumpenda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kweli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Katika pendo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hamna hofu.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Katika pendo hamna hofu; lakini pendo lililo kamili huitupa nje hofu, kwa maana hofu ina adhabu; na mwenye hofu hakukamilika katika pendo. Sisi twampenda yeye kwa kuwa yeye alitupenda sisi kwanza.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4:18–19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ANGALIA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 haiitwi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uovu.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 ilitufanya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tumchukulie Mungu kwa uzito.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HOFU 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mwanzo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makao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Nafasi ya hofu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inapungua.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ANGALIA MPANGILIO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 alitupenda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sisi kwanza.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kitu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unachotengeneza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jibu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Kabla hujamwogopa.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Kabla hujamhitaji.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Upendo wako ndio kinachotokea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ukweli huo unapokuingia.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hisia ya kuzalisha.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mtu wa kumjua.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NJIA YENYEWE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 → Hitaji → Kumjua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Kumtumaini → Upendo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 inatuleta.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Hitaji linaturudisha.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Kumjua huzaa tumaini.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Tumaini huzaa upendo.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anayeruka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hatua.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 UKO WAPI?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Endelea kutembea.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MALIZIA SENTENSI HIZI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Ninapoogopa…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Ninapokuwa na hitaji…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 ilinileta kwa Mungu.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Kumjua kunanifanya nibaki karibu.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Yohana 4:7–19,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mara mbili, polepole.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kusoma.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wa kumwambia.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Kutoka hofu hadi upendo</dc:title>
  <dc:subject>PptxGenJS Presentation</dc:subject>
  <dc:creator>PptxGenJS</dc:creator>
  <cp:lastModifiedBy>PptxGenJS</cp:lastModifiedBy>
  <cp:revision>1</cp:revision>
</cp:coreProperties>
</file>