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nini ninakuja kwa Mungu?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Kabla darasa hili halijasema lolote kuhusu Mungu, linauliza jambo fulani kukuhusu wewe.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ili kukunasa. Ni ili tu kuona uko wapi, kwa sababu huwezi kutembea njia kuanzia mahali ambapo hukubali kwamba umesimama.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haya hapa maswali matatu. Yajibu moyoni mwako, kwa ukweli, kabla hujasikia lolote lingine.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kwanza. Je, ninakuja kwa Mungu kwa ajili ya kile ninachohitaji kutoka kwake, au kwa sababu najua ninamhitaji yeye?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pili. Je, mara nyingi ninamtafuta Mungu pale tu ninapomhitaji arekebishe kitu? Ada ya shule, majibu ya hospitali, mwana asiyepiga simu 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tatu. Uhusiano wangu na Mungu ungekuwaje kama hangenipa kile ninachokiomba?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 hili ndilo swali ambalo darasa hili lote linazunguka. Chukua muda wako nalo.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Mungu angeweza kunipa kila kitu ninachotaka, lakini nisiweze kamwe kumjua yeye, je, ningeridhika?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Kuwa mkweli. Kwa waamini wengi wa dhati, jibu la kwanza la kimya kimya ni, ndiyo, pengine.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Afya, fedha za kutosha, familia salama, na mbinguni mwishoni. Kama yote hayo yangekuja bila Mungu mwenyewe, wengi wetu tusingetambua kilichokosekana.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Hiyo si sababu ya kuona aibu. Ni taarifa.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Inakuambia kwamba kile ulichokuwa ukishikilia ni zaidi kile ambacho Mungu hutoa. Na kwamba bado hujamfahamu Mtoaji vya kutosha kiasi cha kumtaka yeye kwa ajili yake mwenyewe.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hilo ndilo hasa darasa hili lipo kwa ajili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huja kwa Mungu kwa sababu tofauti, na wengi wetu tuna zaidi ya sababu moja. Ipi kati ya hizi inafanana nawe zaidi?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kuogopa adhabu, au motoni. Kwa sababu ninamhitaji Mungu anisaidie na jambo fulani. Kwa sababu ninataka baraka zake, au ulinzi 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sababu ninataka kumjua. Kwa sababu nimetambua kwamba ninamhitaji Mungu. Kwa sababu ninampenda Mungu, na ninataka kumpendeza.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Hakuna hata moja kati ya hizi iliyo jibu la mtego. Mungu huwapokea watu wanaokuja kwa hofu, na watu wanaokuja kwa hitaji.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Yesu aliwaponya watu ambao walitaka kuponywa tu. Swali si ulianzia wapi. Swali ni kama bado unatembea.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unapitia darasa hili pamoja na kikundi, jaribuni karatasi yenye safu mbili.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Upande wa kushoto, ninakuja kwa Mungu kwa sababu ninahitaji. Upande wa kulia, ninataka kujifunza kuja kwa Mungu kwa sababu yeye ni. Andikeni chochote kilicho kweli. Hakuna anayelazimishwa kusema.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Itunze karatasi hiyo. Utairudia mwishoni mwa darasa.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Je, ninahitaji kitu kutoka kwa Mungu, au ninamhitaji Mungu?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andika jibu lako la kweli kwa lile swali gumu. Sentensi moja au mbili. Si jibu unalodhani unapaswa kulitoa.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mwambie mtu mmoja anayemfuata Yesu kwamba unapitia darasa hili.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Weka siku ya kuandika, na jina la mtu huyo.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MPENDE MUNGU KWA JINSI ALIVYO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nini ninakuja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Mungu?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ILI KUKUNASA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Umesimama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wapi?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Yajibu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moyoni mwako.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KUTOKA KWAKE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ninachohitaji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sababu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ninamhitaji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Pale tu ninapomhitaji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arekebishe kitu?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hangenipa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kile ninachokiomba?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SWALI GUMU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Chukua muda wako.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kitu ninachotaka,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lakini si yeye kamwe?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“Ndiyo, pengine.”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MUNGU MWENYEWE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Tungetambua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kilichokosekana?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aibu.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taarifa.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UNASHIKILIA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kile Mungu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hutoa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BADO HUJAMFAHAMU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Mtoaji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Ndiyo sababu ya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darasa hili.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MAHALI WATU WANAPOANZIA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Ipi inafanana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nawe?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HOFU · HITAJI · BARAKA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Wengi wetu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tunaanzia hapa.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KUMJUA · KUMHITAJI · KUMPENDA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Njia inakoelekea.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jibu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mtego.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ulianzia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wapi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bado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unatembea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PAMOJA NA KIKUNDI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Safu mbili.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NINAKUJA KWA MUNGU KWA SABABU NINAHITAJI…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NINATAKA KUJIFUNZA KUJA KWA SABABU YEYE NI…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Itunze karatasi.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Je, ninahitaji kitu kutoka kwa Mungu,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 ninamhitaji Mungu?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Andika jibu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lako la kweli.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Mwambie mtu mmoja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kwamba umeanza.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kuandika.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Jina la mtu.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Kwa nini ninakuja kwa Mungu?</dc:title>
  <dc:subject>PptxGenJS Presentation</dc:subject>
  <dc:creator>PptxGenJS</dc:creator>
  <cp:lastModifiedBy>PptxGenJS</cp:lastModifiedBy>
  <cp:revision>1</cp:revision>
</cp:coreProperties>
</file>