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36: Nendeni mkafanye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thelathini na sita. Hii ni wiki ya mwisho ya darasa, nayo ina jina moja. Yesu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Umekuwa mkweli kuhusu tatizo. Umekaa na ukimya wa Mungu. Umerudi kwenye Neno lake, umemsikiliza Roho wake, na umehudumia ukiwa na macho wazi. Wiki hii, yote yanakutana.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wengi wetu, imani imemaanisha kanisa kwanza. Kuhudhuria, kualika, kufanya mambo yaendelee. Wiki hii inageuza hilo. Kufanya wanafunzi, kuwapenda watu wake jinsi yeye anavyowapenda, na kumfuata kila siku.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Inaanza juu ya mlima huko Galilaya. Walipomwona, wakamsujudia, ingawa baadhi yao walikuwa na shaka.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Wengine waliabudu, na wengine walikuwa na shaka. Kama bado una mashaka baada ya wiki tano, hauko peke yako. Angalia Yesu anazungumza na nani baadaye.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endelea, fungu moja kwa siku, na uyaweke karibu yale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Lisome mara mbili, lisimulie tena kwa maneno yako mwenyewe, uliza maswali, na fanya jambo moja kuhusu hilo, ukiwa na mtu mmoja wa kumwambia.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Leo, tazama Yesu anawaambia wafanye nini. Si kuhudhuria, si kualika, si kujenga. Unaposoma, angalia anawaambia wawafanye watu kuwa nini, anawaambia wafundishe nini, na anaahidi nini mwishoni kabisa.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arobaini inamaliza darasa, pamoja ikiwezekana. Kwa sasa, nenda ukasome Mathayo, sura ya ishirini na nane, kuanzia mstari wa kumi na sita hadi wa ishirini.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WIKI YA 6</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Yesu kwanza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Wiki tano nyuma yako.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Imebaki moja.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KANISA KWANZA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Hudhuria, alika,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fanya yaendelee.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YESU KWANZA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Fanya wanafunzi,</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wapende watu wake.</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Walipomwona, wakamsujudia, ingawa baadhi yao walikuwa na shaka.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MATHAYO 28:17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Wengine waliabudu.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Wengine walikuwa na shaka.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Kila siku</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Soma</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Simulia</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Uliza</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Fanya</a:t>
            </a:r>
            <a:endParaRPr lang="en-US" sz="3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Siku ya 36: mlima huko Galilaya.</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Anawaambia wafanye nini?</a:t>
            </a:r>
            <a:endParaRPr lang="en-US" sz="4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Mathayo 28:16-20.</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36: Nendeni mkafanye</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36: Nendeni mkafanye</dc:title>
  <dc:subject>PptxGenJS Presentation</dc:subject>
  <dc:creator>PptxGenJS</dc:creator>
  <cp:lastModifiedBy>PptxGenJS</cp:lastModifiedBy>
  <cp:revision>1</cp:revision>
</cp:coreProperties>
</file>