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29: Mavuno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tisa inaanza wiki ya tano. Wiki hii, gundua upya kuhudumia.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wiki nne umekuwa ukilitazama kanisa na moyo wako mwenyewe. Wiki hii unatazama 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Huduma nyingi za kanisani ni shughuli tu. Kuendesha programu, kujaza nafasi kwenye ratiba, kuwa na la kufanya. Si ajabu watu wengi wamechoshwa nazo. Lakini kuna aina nyingine ya huduma, ile aliyoifanya Yesu, na siku zote iliwaweka watu machoni pake.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utasoma kuhusu mavuno, mtu wa amani, kile mtu mmoja alichokuwa nacho cha kutoa, mashamba yaliyo tayari kuvunwa, mtu aliyetumwa nyumbani kwenda kusimulia, na mgeni aliyehitaji mtu wa kumweleza alichokuwa akisoma.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Mdundo ule ule wa kila siku. Soma fungu mara mbili, lisimulie tena, uliza yale maswali matatu, na fanya jambo 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tisa inamkuta Yesu akitembea katika miji na vijiji. Unaposoma, angalia kile alichokiona alipoutazama umati, alichohisi, na kile alichowaomba wanafunzi wake waombe.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anawaambia hivi. Mavuno ni mengi, lakini watenda kazi ni wachache.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Ukikipata kile alichowaomba waombe, kiombe wewe mwenyewe, ukimaanisha. Nenda ukasome Mathayo, sura ya tisa, kuanzia mstari wa thelathini na tano hadi wa thelathini na nane.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WIKI YA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Gundua upya kuhudumia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Wiki nne ukitazama ndani.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Sasa, tazama nje.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SHUGHULI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Programu zinaendeshwa.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Nafasi zinajazwa.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HUDUMA YA YESU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Watu siku zote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machoni pake.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Hudumia ukiwa na macho wazi</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kwa watu ambao Mungu anawavuta.</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Kila siku</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Soma</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Simulia</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Uliza</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Fanya</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ya 29: Mathayo 9.</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Aliona nini?</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Mavuno ni mengi, lakini watenda kazi ni wachache.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MATHAYO 9:37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Mathayo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29: Mavuno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29: Mavuno</dc:title>
  <dc:subject>PptxGenJS Presentation</dc:subject>
  <dc:creator>PptxGenJS</dc:creator>
  <cp:lastModifiedBy>PptxGenJS</cp:lastModifiedBy>
  <cp:revision>1</cp:revision>
</cp:coreProperties>
</file>