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22: Msaidizi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ishirini na mbili inaanza wiki ya nne. Wiki hii, mgundue upya Roho Mtakatifu.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Kama imani ya kanisa kwanza iliacha pengo moja, kwa kawaida lilikuwa hili. Tulisikia kwamba Roho Mtakatifu anaishi ndani yetu. Hatukuwa na uhakika hilo linamaanisha nini siku ya Jumanne.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 hii si nadharia. Inahusu kile Roho anachofanya kweli ndani ya watu wanaomtafuta Mungu na kumtii kwa makusudi. Katika mioyo halisi, pamoja na wako.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Utasoma ahadi ya moyo mpya, tunda usiloweza kulikuza mwenyewe, ngao dhidi ya mishale, baba mwenye imani ya kweli iliyo nusu nusu, na mwito wa kubaki na kuchocheana.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Mdundo ule ule wa kila siku. Soma fungu mara mbili, lisimulie tena, uliza yale maswali matatu, na fanya jambo moja.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ishirini na mbili ni usiku kabla ya msalaba. Yesu anawaambia rafiki zake jambo ambalo lazima lilisikika kuwa haliwezekani: ni bora kwao yeye aondoke. Unaposoma, tafuta kwa nini, na mambo anayosema Roho atayafanya.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Huu hapa mstari mmoja wake. Lakini Roho wa kweli atakapokuja, atawaongoza kwenye kweli yote.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Kisha omba sala ya leo, ukimaanisha. Niongoze katika kweli. Nenda ukasome Yohana, sura ya kumi na sita, kuanzia mstari wa saba hadi wa kumi na 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YA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Mgundue upya Roho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Anaishi ndani yetu.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Inamaanisha nini siku ya Jumanne?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Nadharia.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Mioyo halisi,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pamoja na wako.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Moyo mpya. Tunda. Ngao.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Imani ya kweli. Kubaki.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Kila siku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Simulia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Uliza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Fanya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Siku ya 22: Yohana 16.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bora yeye aondoke?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Lakini Roho wa kweli atakapokuja, atawaongoza kwenye kweli yote.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YOHANA 16:13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Yohana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22: Msaidizi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22: Msaidizi</dc:title>
  <dc:subject>PptxGenJS Presentation</dc:subject>
  <dc:creator>PptxGenJS</dc:creator>
  <cp:lastModifiedBy>PptxGenJS</cp:lastModifiedBy>
  <cp:revision>1</cp:revision>
</cp:coreProperties>
</file>