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15: Imani huja kwa kusikia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iliyopita iliishia na swali. Kama kanisa jipya halitalitatua jambo hili, nini kitalitatua? Jibu la darasa hili ni imani.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Imani ndiyo inayotuwezesha kuishi na kanisa lililoundwa na watu wasiokamilika, sisi wenyewe tukiwemo. Tukiwa na imani zaidi, kile wengine wanachofanya hakituangushi kama kilivyokuwa kikifanya. Ifikirie kama kinga.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Tukiwa na imani zaidi, tunaona kwa uwazi zaidi, kama Mungu anavyoona. Tunaweza kuwapenda watu kama yeye anavyowapenda, na kukabiliana na kinachohitaji kukabiliwa bila hofu.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 tunapataje imani zaidi? Mungu anaweza kuijenga kwa njia yoyote anayochagua. Lakini aliliweka wazi katika neno lake, nalo liko mwishoni mwa fungu la leo.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hii inahusu kuigundua upya Biblia wewe mwenyewe, na tayari umekuwa ukifanya hivyo. Unalila fungu: unalisoma, unalisoma tena, unalisimulia tena. Unaliyeyusha: unauliza maswali, na unaamua utakachofanya. Kukua ni sehemu ya Mungu.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Leo Paulo anauliza mfululizo wa maswali. Basi, watawezaje kumwita yule ambaye hawajamwamini? Na watawezaje kumwamini yule ambaye hawajamsikia? Na watawezaje kusikia bila mtu wa kuhubiri?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Unaposoma, ufuate mfululizo huo hadi mwisho, na utafute mahali Paulo anaposema imani inatoka.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ishirini na moja ni ya kulizungumzia. Kwa sasa, nenda ukasome Warumi, sura ya kumi, kuanzia mstari wa nane hadi wa kumi na saba.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YA 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Ligundue upya Neno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Imani zaidi.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Ifikirie kama kinga.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IMANI KIDOGO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Kuangushwa na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wanachofanya wengine.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IMANI ZAIDI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Kuwapenda,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bila hofu.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Imani inatoka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wapi?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Kula. Yeyusha.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Mwache Mungu akuze.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Basi, watawezaje kumwita yule ambaye hawajamwamini? Na watawezaje kumwamini yule ambaye hawajamsikia? Na watawezaje kusikia bila mtu wa kuhubiri?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WARUMI 10:14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Siku ya 15: Warumi 10.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Fuata mfululizo hadi mwisho.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Warumi 10:8-17.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15: Imani huja kwa kusikia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15: Imani huja kwa kusikia</dc:title>
  <dc:subject>PptxGenJS Presentation</dc:subject>
  <dc:creator>PptxGenJS</dc:creator>
  <cp:lastModifiedBy>PptxGenJS</cp:lastModifiedBy>
  <cp:revision>1</cp:revision>
</cp:coreProperties>
</file>