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8: Hata lini?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ya pili. Sehemu ya masikitiko unayoyabeba huenda kwa kweli haihusu kanisa. Huenda inamhusu Mungu.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Huisikii tena amani uliyokuwa ukiisikia. Husikii kutoka kwake kama ulivyokuwa ukisikia zamani. Misukumo ile ya upole uliyokuwa ukiitambua imenyamaza.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Hali hii ni ya kawaida zaidi kuliko mtu yeyote anavyokubali Jumapili asubuhi. Biblia imejaa hali hii. Watu wenye imani ya kina wamepitia majira marefu ambapo Mungu alionekana yuko mbali, na baadhi ya Wakristo wameyaita usiku wa giza wa roho.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inaangalia majira hayo ya ukimya, utii ambao huenda hatukuwahi kuuhesabu, na kwa nini kanisa jipya halitalitatua jambo hili. Na dawa ya ukimya inageuka kuwa ile ile ya maumivu.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nane ni zaburi. Ni fupi, na inaanzia ndani kabisa ya ukimya huo.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Sikiliza jinsi inavyoanza. Ee Bwana, mpaka lini? Je, utanisahau milele? Mpaka lini utaificha uso wako kutoka kwangu?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inapoishia, na kile mwandishi anachoamua kufanya kabla hakuna kilichobadilika.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Zaburi ya kumi na tatu, mara mbili. Mwambie Mungu kwa ukweli mahali ulipo, na uendelee kuzungumza naye hata hivyo. Siku ya kumi na nne, utaizungumzia wiki hii na mtu unayemwamini.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WIKI YA 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Mungu anaponyamaza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Amani. Sauti yake.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Misukumo ya upole.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Hauko peke yako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katika hili.</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TATIZO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Ukimya.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Maumivu.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DAWA ILE ILE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Neno. Utii.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Huduma.</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Siku ya 8: Zaburi 13.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Inaanzia ndani ya ukimya.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Ee Bwana, mpaka lini? Je, utanisahau milele? Mpaka lini utaificha uso wako kutoka kwangu?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ZABURI 13:1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Inaishia wapi?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Anaamua nini?</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Zaburi 13.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8: Hata lini?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8: Hata lini?</dc:title>
  <dc:subject>PptxGenJS Presentation</dc:subject>
  <dc:creator>PptxGenJS</dc:creator>
  <cp:lastModifiedBy>PptxGenJS</cp:lastModifiedBy>
  <cp:revision>1</cp:revision>
</cp:coreProperties>
</file>