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1: Kuwa mkweli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ya kwanza. Kabla mtu yeyote hajarekebisha chochote, au kumtetea mtu yeyote, tunaanza kwa kuwa wakweli kuhusu tatizo.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Huenda hukufika hapa ukiwa huna upande wowote. Huenda umewaona viongozi wakihangaikia idadi ya waumini na michango. Huenda uliumizwa. Kujali kiasi cha kukatishwa tamaa si ishara kwamba unaenda mbali na Mungu. Watu wasiojali hawaombolezi.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hii utaangalia kile Mungu anachokiona kwa watu wake, na kile Yesu alichohisi alipokiona. Si ili kulirundikia kanisa lawama, wala si ili kulitetea. Ni ili tu kukiona kama yeye anavyokiona.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Kila siku, utasoma fungu moja mara mbili, utalisimulia tena, na utauliza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Unalila fungu. Unaliyeyusha, kwa maswali na «nitafanya» moja. Na kukua unamwachia Mungu, kwa sababu sehemu hiyo ni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kwanza ni zaburi ya mtu ambaye naye alikuwa mkweli. Aliwatazama watu waliojiita wa Mungu lakini waliishi kana kwamba Mungu hana maana, na jambo hilo karibu limwangushe.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Anasema waziwazi. Lakini miguu yangu ilikaribia kuteleza, hatua zangu zilikuwa karibu kuteleza.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angalia mahali mambo yanapogeuka, na kinachoyageuza. Leo, mwambie Mungu tu mahali ulipo hasa.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Nenda ukasome Zaburi ya sabini na tatu, mara mbili. Na siku ya saba, utaizungumzia wiki hii na mtu unayemwamini.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WIKI YA 1</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Kuwa mkweli kuhusu tatizo</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Watu wasiojali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hawaombolezi.</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SI WIKI HII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Kurundika lawama.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Kutetea.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WIKI HII</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Kuliona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kama yeye anavyoliona.</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Kila siku</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Soma</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Simulia</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Uliza</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Fanya</a:t>
            </a:r>
            <a:endParaRPr lang="en-US" sz="3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Siku ya 1: Zaburi 73.</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Naye alikuwa mkweli.</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Lakini miguu yangu ilikaribia kuteleza, Hatua zangu zilikuwa karibu kuteleza.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ZABURI 73:2 · OTB</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Mambo yanageuka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wapi?</a:t>
            </a:r>
            <a:endParaRPr lang="en-US" sz="5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Zaburi 73.</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1: Kuwa mkweli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1: Kuwa mkweli</dc:title>
  <dc:subject>PptxGenJS Presentation</dc:subject>
  <dc:creator>PptxGenJS</dc:creator>
  <cp:lastModifiedBy>PptxGenJS</cp:lastModifiedBy>
  <cp:revision>1</cp:revision>
</cp:coreProperties>
</file>