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40: Yesu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arobaini. Siku ya mwisho.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arobaini zilizopita ulianza ukiwa mkweli kuhusu masikitiko yako. Leo unasoma fungu ambalo darasa hili lote limekuwa likielekea.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kanisa langu kwanza. Si raha yangu, wala masikitiko yangu. Yesu kwanza. Na si mara moja, kama mstari wa kumalizia mbio, bali kama njia ya kuishi.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Hivi ndivyo linavyoanza. Kisha akawaambia wote, Mtu yeyote akitaka kunifuata, ni lazima ajikane mwenyewe, auchukue msalaba wake kila siku, na anifuate.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anazungumza na nani, anaomba nini, na mara ngapi. Kisha angalia anasema ni nini kilicho hatarini. Fanya kipindi kama siku nyingine yoyote.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Luka, sura ya tisa, kuanzia mstari wa ishirini na tatu hadi wa ishirini na saba. Kisha, hapa chini, soma tena kila kitu ulichoandika katika wiki hizi sita. Na ikiwezekana, malizieni pamoja, wewe na rafiki yako au kikundi chako.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Yesu kwanza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arobaini.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Mwaliko mmoja.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 KWANZA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Kanisa langu. Raha yangu.</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Masikitiko yangu.</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KWANZA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Yesu.</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Kisha akawaambia wote, “Mtu yeyote akitaka kunifuata, ni lazima ajikane mwenyewe, auchukue msalaba wake kila siku, na anifuate.”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9:23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Ni kwa ajili ya nani?</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Mara ngapi?</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Nini kiko hatarini?</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Luka 9:23-27.</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40: Yesu kwanza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40: Yesu kwanza</dc:title>
  <dc:subject>PptxGenJS Presentation</dc:subject>
  <dc:creator>PptxGenJS</dc:creator>
  <cp:lastModifiedBy>PptxGenJS</cp:lastModifiedBy>
  <cp:revision>1</cp:revision>
</cp:coreProperties>
</file>