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39: Je, unanipenda?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thelathini na tisa. Leo unaketi karibu na moto ufukweni, kando ya mtu aliyeshindwa.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Petro alikuwa amemkana Yesu mara tatu, usiku ule ambao ulikuwa muhimu kuliko yote. Sasa Yesu amefufuka, wamekula kifungua kinywa pamoja ufukweni, na Yesu anamgeukia.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Wengi wetu tumewahi kumwangusha mtu. Huenda kanisa lilikuangusha, na huenda wewe pia umemwangusha Mungu. Fungu hili ni kwa ajili ya yeyote anayejiuliza kama bado ana nafasi baada ya kushindwa.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Linaanza hivi. Walipomaliza kula, Yesu akamwambia Simoni Petro, Simoni, mwana wa Yohana, je, unanipenda kuliko hawa? Akajibu, Ndiyo, Bwana, unajua kuwa nakupenda. Yesu akasema, Lisha wanakondoo wangu.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Lisome taratibu. Angalia kile ambacho Yesu hakiulizi, na kile anachompa Petro afanye kila mara Petro anapojibu. Angalia maneno ya mwisho anayoyasema.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Kesho ndiyo siku ya mwisho. Leo, nenda ukasome Yohana, sura ya ishirini na moja, kuanzia mstari wa kumi na tano hadi wa kumi na tisa, na umwache Yesu akuulize swali lake. Ulijibu kwa ukweli.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39</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Je, unanipenda?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Alimkana mara tatu.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Moto mmoja ufukweni.</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ZAMANI ZA PETRO</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Alimkana mara tatu.</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SWALI LA YESU</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Linaulizwa mara tatu.</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Walipomaliza kula, Yesu akamwambia Simoni Petro, “Simoni, mwana wa Yohana, je, unanipenda kuliko hawa?” Akajibu, “Ndiyo, Bwana, unajua kuwa nakupenda.” Yesu akasema, “Lisha wanakondoo wangu.”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YOHANA 21:15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Hakiulizi nini?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Maneno yake ya mwisho ni yapi?</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Yohana 21:15-19.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39: Je, unanipenda?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39: Je, unanipenda?</dc:title>
  <dc:subject>PptxGenJS Presentation</dc:subject>
  <dc:creator>PptxGenJS</dc:creator>
  <cp:lastModifiedBy>PptxGenJS</cp:lastModifiedBy>
  <cp:revision>1</cp:revision>
</cp:coreProperties>
</file>