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38: Kanisa analolipenda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thelathini na nane. Wiki sita zilizopita uliingia katika darasa hili ukiwa umekatishwa tamaa na kanisa. Huenda bado uko hivyo, na kwa sababu nzuri.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Huenda bado unauliza lile swali la kweli. Mungu, kweli? Je, kanisa kweli ni sehemu ya mpango wako? Haya yanawezaje kuwa mapenzi yako? Hiyo ni sala anayoweza kuipokea.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kila kusanyiko lina kasoro kubwa. Mengine yako kwenye njia sahihi kwa sababu watu walibaki na kumtazama Mungu akifanya kazi. Lakini kila moja lina kasoro, na Yesu anazijua vizuri zaidi kuliko wewe. Na hajaondoka.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Fungu la leo linahusu ndoa, lakini sikiliza jinsi linavyoanza. Waume, wapendeni wake zenu, kama vile Kristo alivyolipenda kanisa na akajitoa mwenyewe kwa ajili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kwamba Paulo anaendelea kusema kwamba kwa kweli linamhusu Kristo na kanisa. Tazama Yesu alitoa nini kwa ajili yake, bado anamfanyia nini, na anakusudia awe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Jambo moja liwe wazi. Kama kanisani kwako kuna jambo linaloendelea lisilo sawa, unyanyasaji, kutawaliwa kwa hila au mafundisho ya uongo, kubaki ulipo na kunyamaza si kile Mungu anachokuomba, wala si kile darasa hili linachokuomba.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Waefeso, sura ya tano, kuanzia mstari wa ishirini na tano hadi wa thelathini na mbili, na umwombe Yesu akusaidie kuwapenda watu wake jinsi yeye anavyowapenda.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38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Kanisa analolipenda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Mungu, kweli?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Haya YANAWEZAJE kuwa mapenzi yako?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ANAJUA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Kila kasoro.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LAKINI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Hajaondoka.</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Waume, wapendeni wake zenu, kama vile Kristo alivyolipenda kanisa na akajitoa mwenyewe kwa ajili yake,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WAEFESO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Alichotoa.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Anachofanya bado.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Atakavyokuwa.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Kuna jambo lisilo sawa?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Zungumza na mtu unayemwamini.</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Waefeso 5:25-32.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38: Kanisa analolipenda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38: Kanisa analolipenda</dc:title>
  <dc:subject>PptxGenJS Presentation</dc:subject>
  <dc:creator>PptxGenJS</dc:creator>
  <cp:lastModifiedBy>PptxGenJS</cp:lastModifiedBy>
  <cp:revision>1</cp:revision>
</cp:coreProperties>
</file>