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37: Wakabidhi wengine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thelathini na saba. Leo unasoma sehemu ya barua kutoka kwa rafiki aliye mzee kwenda kwa rafiki aliye kijana.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Paulo anamwandikia Timotheo, kijana ambaye ametembea naye kwa miaka. Anaandika kuhusu cha kufanya na kila kitu ambacho Timotheo amepewa.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Kuna tofauti kati ya kanisa linalokua kwa kukusanya watu na vuguvugu linalokua kwa kuzaliana. Mwanafunzi hajakamilika anapokuja kwenye imani. Kwa namna fulani, amekamilika anapoanza kufanya wanafunzi wake mwenyewe.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Huu ndio moyo wake. Na yale uliyoyasikia kutoka kwangu mbele ya mashahidi wengi, wakabidhi kwa watu waaminifu ambao wataweza kuwafundisha wengine pia.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hesabu vizazi vilivyo katika mstari huo mmoja. Kisha tafuta picha tatu, askari, mwanariadha na mkulima. Angalia zinachofanana.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Nenda ukasome Timotheo wa Pili, sura ya pili, kuanzia mstari wa kwanza hadi wa saba, na umwulize Mungu ni nani ungeweza kumkabidhi.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37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Wakabidhi wengine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Rafiki mzee.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Rafiki kijana.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KUKUSANYA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Mmoja zaidi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chumbani.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KUZALIANA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Wanafunzi wanaofanya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wanafunzi.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yale uliyoyasikia kutoka kwangu mbele ya mashahidi wengi, wakabidhi kwa watu waaminifu ambao wataweza kuwafundisha wengine pia.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TIMOTHEO 2:2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Hesabu vizazi.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Askari, mwanariadha, mkulima.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2 Timotheo 2:1-7.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37: Wakabidhi wengine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37: Wakabidhi wengine</dc:title>
  <dc:subject>PptxGenJS Presentation</dc:subject>
  <dc:creator>PptxGenJS</dc:creator>
  <cp:lastModifiedBy>PptxGenJS</cp:lastModifiedBy>
  <cp:revision>1</cp:revision>
</cp:coreProperties>
</file>