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35: Lizungumzieni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thelathini na tano. Leo hakuna usomaji mpya.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hii umesoma kuhusu mavuno, mtu wa amani, kile Petro na Yohana walichokuwa nacho cha kutoa, mashamba yaliyo tayari kuvunwa, mtu aliyetumwa nyumbani kwenda kusimulia, na mgeni akisoma kwenye barabara ya jangwani.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 ipeleke wiki yako kwa mtu mwingine. Kikundi kidogo kinachofanya darasa hili pamoja, au rafiki mmoja unayemwamini. Ana kwa ana ni bora zaidi, mkinywa chai au mkila chakula pamoja.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Anzeni kwa kusimulia tena mojawapo ya mafungu kwa maneno yenu wenyewe. Lipi limebaki moyoni mwako, na kwa nini? Kisha zungumzeni kuhusu ni nani Mungu alimweka mbele yako wiki hii. Kuna mtu aliyeonekana yuko wazi, mwenye shauku ya kujua, au mwenye njaa?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ulizaneni ni wapi mngeweza kumhudumia mtu wiki ijayo, huku macho yenu yakiwa wazi kumwona mtu wa amani. Kisha kwa zamu semeni swali moja kwa sauti. Ungependa kujifunza jinsi ya kusoma Biblia? Linakuwa rahisi zaidi mara ya pili.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ombeni pamoja, kwa majina, kwa ajili ya watu ambao kila mmoja wenu aliwaona. Huhitaji maneno sahihi. Unahitaji tu kuwa mkweli.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Bado huna mtu wa kuzungumza naye? Ukurasa huu una njia ya kuuliza kuhusu kikundi. Kwa vyovyote vile, wiki ijayo ndiyo wiki ya mwisho, nayo ina jina moja. Yesu kwanza.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35</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Lizungumzieni</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Siku sita.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Mafungu sita.</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Kikundi kidogo, au rafiki mmoja.</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Ana kwa ana ni bora zaidi.</a:t>
            </a:r>
            <a:endParaRPr lang="en-US" sz="4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Simulieni tena fungu moja.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Uliwaona akina nani?</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Mngehudumia wapi?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Zoezeni swali.</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HUHITAJI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Maneno sahihi.</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UNAHITAJI TU</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Kuwa mkweli.</a:t>
            </a:r>
            <a:endParaRPr 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Lizungumzieni.</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35: Lizungumzieni</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35: Lizungumzieni</dc:title>
  <dc:subject>PptxGenJS Presentation</dc:subject>
  <dc:creator>PptxGenJS</dc:creator>
  <cp:lastModifiedBy>PptxGenJS</cp:lastModifiedBy>
  <cp:revision>1</cp:revision>
</cp:coreProperties>
</file>