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34: Je, unaelewa unachosoma?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Siku ya thelathini na nne. Leo Roho anamtuma mtu kwenye barabara ya jangwani, akakutane na mtu mmoja.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Filipo anamkuta afisa mkubwa kutoka nchi ya mbali, akirudi nyumbani ameketi katika gari lake. Tayari anasoma Biblia, lakini haielewi.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Baadhi ya majirani zako wako hivyo. Wana shauku, wana njaa, tayari wanauliza. Huenda hawahitaji mkutano. Huenda wanahitaji mtu wa kuketi kando yao na kufungua Biblia.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Sikiliza jinsi Filipo anavyoanza. Filipo akakimbia na kumsikia akisoma nabii Isaya, akamwuliza, Je, unaelewa unachosoma?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Unaposoma, angalia jinsi Filipo anavyoanzisha mazungumzo, anapoketi, na anapoanzia. Mdundo ule ule rahisi ambao umeutumia kila siku ya darasa hili unafanya kazi na mtu yeyote.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Yaweke karibu maswali matatu. Hili linasema nini kuhusu Mungu? Hili linasema nini kuhusu watu? Na kama hili ni kweli, ningefanya nini leo?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Nenda ukasome Matendo, sura ya nane, kuanzia mstari wa ishirini na sita hadi wa arobaini. Unaweza kufanya kile Filipo alichofanya.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34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Je, unaelewa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unachosoma?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Tayari anasoma.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Bado haelewi.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Kuwapeleka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mkutanoni.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Kuketi kando yao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 Biblia.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Filipo akakimbia na kumsikia akisoma nabii Isaya, akamwuliza, “Je, unaelewa unachosoma?”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MATENDO 8:30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Anaanzaje?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Anaketi wapi?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Anaanzia wapi?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MASWALI MATATU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Mungu?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Hili linasema nini kuhusu watu?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Kama hili ni kweli, ningefanya nini leo?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CHANGAMOTO YA SIKU 40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Nenda ukasome Matendo 8:26-40.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Siku ya 34: Je, unaelewa unachosoma?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comission.cc/sw/library/jesus-first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Siku ya 34: Je, unaelewa unachosoma?</dc:title>
  <dc:subject>PptxGenJS Presentation</dc:subject>
  <dc:creator>PptxGenJS</dc:creator>
  <cp:lastModifiedBy>PptxGenJS</cp:lastModifiedBy>
  <cp:revision>1</cp:revision>
</cp:coreProperties>
</file>