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33: Nenda nyumbani ukawaambie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thelathini na tatu. Hadithi ya leo ni mojawapo ya zinazoshtua zaidi katika Injili.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Yesu anavuka bahari na kukutana na mtu aliyeteswa kiasi kwamba hakuna aliyeweza kumsaidia, hata kwa minyororo. Anaishi makaburini. Na Yesu anamweka huru.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sehemu ya kutazama kwa makini ni mwisho wake. Yote yakishapita, mtu yule anamwomba Yesu kitu, na Yesu anampa kazi tofauti.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Huu ndio wakati wenyewe. Yesu alipokuwa akipanda mashua, yule mtu aliyekuwa amefunguliwa kutoka kwa pepo alimwomba aende naye.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tafuta Yesu anamtuma wapi, na anamwambia aseme nini. Kisha wafikirie watu unaowajua tayari.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Marko, sura ya tano, kuanzia mstari wa kwanza hadi wa ishirini, na umwulize Mungu ni nani nyumbani, kazini au mtaani kwako anayehitaji kusikia kile alichokutendea.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nyumbani ukawaambie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Makaburini.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aliyeweza kumsaidia.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ANACHOOMBA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Kwenda na Yesu.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ANACHOPEWA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Kazi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tofauti.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Yesu alipokuwa akipanda mashua, yule mtu aliyekuwa amefunguliwa kutoka kwa pepo alimwomba aende naye.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MARKO 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Anamtuma wapi?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Anamwambia aseme nini?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Marko 5:1-20.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33: Nenda nyumbani ukawaambie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33: Nenda nyumbani ukawaambie</dc:title>
  <dc:subject>PptxGenJS Presentation</dc:subject>
  <dc:creator>PptxGenJS</dc:creator>
  <cp:lastModifiedBy>PptxGenJS</cp:lastModifiedBy>
  <cp:revision>1</cp:revision>
</cp:coreProperties>
</file>