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32: Mashamba yaliyo tayari kuvunwa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thelathini na mbili. Leo unaingia mwishoni mwa mazungumzo marefu kando ya kisima.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Yesu amekuwa akizungumza na mwanamke Msamaria aliyekuja kuteka maji peke yake, saa sita mchana, akiwa amebeba historia ndefu. Wakati huo wanafunzi wake wameenda mjini kununua chakula.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Inawezekana kutembea na Yesu kwa miezi na bado kuhangaikia mambo madogo. Leo, angalia ni nani anayeona kile Mungu anachofanya, na ni nani anayekaribia kukikosa.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 Yesu anawaambia wanafunzi wake hivi. Je, hamsemi, Bado miezi minne mpaka mavuno? Nawaambia, inua macho yenu na mtazame mashamba! Yamekomaa kwa mavuno.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Unaposoma, angalia kile mwanamke anachokiacha nyuma, na anachowaambia watu wa mji wake. Kisha angalia watu wa mji wanasema nini mwishoni kabisa.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Nenda ukasome Yohana, sura ya nne, kuanzia mstari wa ishirini na saba hadi wa arobaini na mbili, na umwombe Mungu afungue macho yako uyaone mashamba yanayokuzunguka.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32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Mashamba yaliyo tayari kuvunwa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Mwanamke mwenye historia.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Wanafunzi na chakula cha mchana.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WANAHANGAIKIA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Mambo madogo.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WANAKOSA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Kile Mungu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anachofanya.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Je, hamsemi, ‘Bado miezi minne mpaka mavuno’? Nawaambia, inua macho yenu na mtazame mashamba! Yamekomaa kwa mavuno.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YOHANA 4:35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Anaacha nini nyuma?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Wanasema nini mwishoni?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Yohana 4:27-42.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32: Mashamba yaliyo tayari kuvunwa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32: Mashamba yaliyo tayari kuvunwa</dc:title>
  <dc:subject>PptxGenJS Presentation</dc:subject>
  <dc:creator>PptxGenJS</dc:creator>
  <cp:lastModifiedBy>PptxGenJS</cp:lastModifiedBy>
  <cp:revision>1</cp:revision>
</cp:coreProperties>
</file>