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31: Nilicho nacho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thelathini na moja. Leo watu wawili walio njiani kwenda kuomba wanasimamishwa na mtu anayeomba pesa.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Petro na Yohana hawakuwa na pesa za kutoa. Kama umewahi kuhisi una kidogo mno cha kumpa mtu yeyote, fungu hili ni kwa ajili yako.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inahusu kuhudumia ukiwa na macho wazi. Si shughuli zinazofanya mambo yaendelee, bali kutimiza hitaji la kweli bila masharti, na kubaki macho kwa wakati ule mtu anapotaka kujua kwa nini.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Mtazame yule mtu langoni. Yule mtu aliwapa makini yake, akitarajia kupokea kitu kutoka kwao.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tazama mpangilio wa mambo. Petro na Yohana wanaona nini? Wanatoa nini? Na nini kinatokea baadaye, umati unapokusanyika?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Matendo, sura ya tatu, kuanzia mstari wa kwanza hadi wa kumi na sita, na umwulize Mungu una nini cha kutoa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31</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Nilicho nacho</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Fedha na dhahabu sina.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Kitu kingine.</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Shughuli.</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Kufanya mambo yaendelee.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BALI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Hitaji la kweli,</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bila masharti.</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Yule mtu aliwapa makini yake, akitarajia kupokea kitu kutoka kwao.</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MATENDO 3:5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Wanaona nini?</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Wanatoa nini?</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Matendo 3:1-16.</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31: Nilicho nacho</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31: Nilicho nacho</dc:title>
  <dc:subject>PptxGenJS Presentation</dc:subject>
  <dc:creator>PptxGenJS</dc:creator>
  <cp:lastModifiedBy>PptxGenJS</cp:lastModifiedBy>
  <cp:revision>1</cp:revision>
</cp:coreProperties>
</file>