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30: Mtafute mtu wa amani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thelathini. Leo Yesu anawatuma wafuasi wake, na jambo hilo linabadilisha kusudi la huduma.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Hakuwaambia wawaalike watu mahali fulani. Aliwatuma kuwatafuta watu. Nyumba ambazo Mungu alikuwa tayari anafanya kazi ndani yake, watu ambao wangewakaribisha na kuwasikiliza. Wengi huwaita watu wa amani.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Angalia anawatuma wapi. Baada ya hayo, Bwana aliwachagua wengine sabini na wawili na kuwatuma wawili wawili mbele yake kwenda kila mji na mahali alipokusudia kwenda mwenyewe.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Kwa hiyo bado unahudumia bila masharti yoyote. Lakini unahudumia ukiwa na macho wazi, ukimtazamia mtu ambaye Mungu tayari anamvuta.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angalia jinsi Yesu anavyowaambia wamtambue mtu wa amani, na wafanye nini wanapompata.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Luka, sura ya kumi, kuanzia mstari wa kwanza hadi wa kumi na moja, kwa makini, na umwombe Mungu akuonyeshe ni nani tayari anamvuta karibu nawe.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Mtafute mtu wa amani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Kuwaalika watu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mahali fulani.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Kuwatafuta watu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ambao Mungu anawavuta.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Baada ya hayo, Bwana aliwachagua wengine sabini na wawili na kuwatuma wawili wawili mbele yake kwenda kila mji na mahali alipokusudia kwenda mwenyewe.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LUKA 10:1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Bila masharti.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Macho wazi.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Unamtambuaje?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Kisha unafanya nini?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Luka 10.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30: Mtafute mtu wa amani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30: Mtafute mtu wa amani</dc:title>
  <dc:subject>PptxGenJS Presentation</dc:subject>
  <dc:creator>PptxGenJS</dc:creator>
  <cp:lastModifiedBy>PptxGenJS</cp:lastModifiedBy>
  <cp:revision>1</cp:revision>
</cp:coreProperties>
</file>