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28: Lizungumzieni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ishirini na nane. Leo hakuna usomaji mpya.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 hii umesoma kuhusu Msaidizi ambaye Yesu alimtuma, moyo mpya, kwenda sambamba na Roho, ngao ya imani, sala ya kweli ya baba mmoja, na kubaki ili kuchocheana.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 ipeleke wiki yako kwa kikundi kidogo kinachofanya darasa hili pamoja nawe, au kwa rafiki mmoja unayemwamini. Bado huna mtu? Pitia hatua hizi peke yako, na umwombe Mungu akupe mtu mmoja wa kumshirikisha.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Anzeni kwa kusimulia tena fungu moja kwa maneno yenu wenyewe. Lipi limebaki moyoni mwako? Kisha ulizaneni Roho Mtakatifu huenda alikuwa akiwasukuma wapi wiki hii. Uligundua? Uliitikia?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Kisha, ngao ya imani. Je, kuna jeraha la zamani linaloonekana tofauti kwako sasa? Shiriki kile tu unachotaka kushiriki.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Kisha zungumzeni kuhusu kubaki. Ingeonekanaje kwako kubaki na kuwachochea watu walio karibu nawe? Ni nani anayekujia akilini? Kisha ombeni pamoja kwa ajili ya kile kila mmoja alichokitaja.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kwa yeyote katika kikundi chenu, hili bado linasimama. Kama kanisani kwako kuna jambo linaloendelea lisilo sawa, kama unyanyasaji, kutawaliwa kwa hila au mafundisho ya uongo, kubaki ulipo na kunyamaza si kile Mungu anachokuomba, wala si kile darasa hili linachokuomba. Lizungumze na mtu unayemwamini.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 ijayo unatazama nje, kwa watu ambao Mungu tayari anawavuta.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28</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Lizungumzieni</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Siku sita.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Mafungu sita.</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Kikundi kidogo, au rafiki mmoja.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Ana kwa ana.</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Simulieni tena fungu moja.</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Roho alikuwa akisukuma wapi?</a:t>
            </a:r>
            <a:endParaRPr lang="en-US" sz="4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Jeraha la zamani, kwa macho mapya?</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Shiriki unachotaka tu.</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Ni nani anayekujia akilini?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Ombeaneni.</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Kuna jambo lisilo sawa?</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Zungumza na mtu unayemwamini.</a:t>
            </a:r>
            <a:endParaRPr lang="en-US" sz="4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Lizungumzieni.</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28: Lizungumzieni</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28: Lizungumzieni</dc:title>
  <dc:subject>PptxGenJS Presentation</dc:subject>
  <dc:creator>PptxGenJS</dc:creator>
  <cp:lastModifiedBy>PptxGenJS</cp:lastModifiedBy>
  <cp:revision>1</cp:revision>
</cp:coreProperties>
</file>