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27: Bakini, na mchocheane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saba. Wiki mbili zilizopita darasa hili lilisema jambo gumu kulisikia. Katika hali nyingi, baki ulipo, ili uweze kuwasaidia wengine kumkaribia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Masomo mawili mafupi ya leo kutoka Waebrania yanaonyesha jinsi hilo linavyoonekana. Kubaki si kukaza meno na kuvumilia Jumapili nyingine tena. Ni kumkaribia Mungu wewe mwenyewe, kisha kugeuka na kuwachochea watu walio karibu nawe.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Hivyo ndivyo makusanyiko yanavyorudi kwenye njia sahihi: mtu anabaki, na anaanza kuchochea. Makanisa mengine yako kwenye njia sahihi leo kwa sababu mtu alifanya hivyo hasa.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Mwandishi analiweka hivi. Na tufikiriane jinsi ya kuchocheana katika upendo na matendo mema.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Tofauti moja bado inasimama. Kama kanisani kwako kuna jambo linaloendelea lisilo sawa, kama unyanyasaji, kutawaliwa kwa hila au mafundisho ya uongo, kubaki ulipo na kunyamaza si kile Mungu anachokuomba, wala si kile darasa hili linachokuomba. Lizungumze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mwandishi anasema nini kuhusu kukutana pamoja, na anaonya ni kitu gani kinachoweza kuchipuka na kuwapotosha wengi. Nenda ukasome Waebrania, sura ya kumi, kuanzia mstari wa kumi na tisa hadi wa ishirini na tano, na Waebrania, sura ya kumi na mbili, mstari wa kumi na nne na wa kumi na 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27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Bakini, na mchocheane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Kukaza meno</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Jumapili nyingine.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BALI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Mkaribie Mungu.</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Kisha wachochee wengine.</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Mtu anabaki,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 anaanza kuchochea.</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 tufikiriane jinsi ya kuchocheana katika upendo na matendo mema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WAEBRANIA 10:24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Kuna jambo lisilo sawa?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Zungumza na mtu unayemwamini.</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Waebrania 10 na 12.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27: Bakini, na mchocheane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27: Bakini, na mchocheane</dc:title>
  <dc:subject>PptxGenJS Presentation</dc:subject>
  <dc:creator>PptxGenJS</dc:creator>
  <cp:lastModifiedBy>PptxGenJS</cp:lastModifiedBy>
  <cp:revision>1</cp:revision>
</cp:coreProperties>
</file>