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26: Nisaidie kutoamini kwangu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ishirini na sita. Huenda haya yote kuhusu imani yanakufanya ufikiri, hilo ndilo hasa tatizo langu. Sina mengi yaliyobaki.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Hadithi ya leo ni kwa ajili yako. Baba aliyekata tamaa anamleta mwanawe kwa wanafunzi wa Yesu, nao hawawezi kumsaidia. Kisha anamleta kwa Yesu, akiwa na imani kidogo sana iliyobaki ndani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Huenda hilo linasikika kama jambo unalolijua. Huenda uliwahi kuwaletea watu wa Mungu mzigo mzito, na haukutatuliwa. Tazama baba huyu anafanya nini baadaye.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Sikiliza sala yake. Huenda ndiyo sala ya ukweli zaidi katika Biblia. Naamini; nisaidie kushinda kutoamini kwangu!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angalia kwamba Yesu hamrudishi aende zake arudi imani yake itakapokuwa na nguvu zaidi. Na angalia wanafunzi wanauliza nini mwishoni, na Yesu anawaambia nini.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Huhitaji imani kubwa ili kuomba zaidi yake. Mletee imani uliyo nayo, na uende ukasome Marko, sura ya tisa, kuanzia mstari wa kumi na nne hadi wa ishirini na tisa.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26</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Nisaidie kutoamini kwangu</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Wanafunzi hawakuweza kusaidia.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Kwa hiyo alikuja kwa Yesu.</a:t>
            </a:r>
            <a:endParaRPr lang="en-US" sz="4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Aliwaletea watu wake.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Kisha akamletea yeye.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Naamini; nisaidie kushinda kutoamini kwangu!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MARKO 9:24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Hakurudishwa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arudi akiwa na nguvu zaidi.</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Marko 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26: Nisaidie kutoamini kwangu</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26: Nisaidie kutoamini kwangu</dc:title>
  <dc:subject>PptxGenJS Presentation</dc:subject>
  <dc:creator>PptxGenJS</dc:creator>
  <cp:lastModifiedBy>PptxGenJS</cp:lastModifiedBy>
  <cp:revision>1</cp:revision>
</cp:coreProperties>
</file>