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25: Ngao ya imani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tano. Fungu la leo linaipa imani picha: ngao ya askari.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kumi na tano, imani ilikuwa kinga, ili kile wengine wanachofanya kisikuunguze hadi ndani. Waefeso sura ya sita inalivika wazo hilo hilo silaha.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Angalia mapambano ni dhidi ya nani hasa. Si mtu aliyekuumiza, wala kiongozi aliyekuangusha, hata pale walipofanya kosa la kweli. Kuna vita kubwa zaidi nyuma yake, na Mungu huwapa watu wake silaha kwa ajili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Huu ndio mstari wa kushikilia. Zaidi ya yote, chukueni ngao ya imani, ambayo kwa hiyo mtaweza kuzima mishale yote yenye moto ya yule mwovu.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Imani anayoitoa Roho Mtakatifu ni kama sanduku la zana la fundi. Inakuandaa kwa lolote utakalokutana nalo. Si kwa sababu inafanya kila tatizo litoweke, bali kwa sababu inakuwezesha kusimama katikati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tazama ngao ya imani inafanya nini, na jinsi fungu linavyoishia. Nenda ukasome Waefeso, sura ya sita, kuanzia mstari wa kumi hadi wa kumi na nane.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25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Ngao ya imani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ya 15: kinga.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ya 25: ngao.</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 HASA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Mtu</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aliyekuumiza.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NYUMA YAKE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Vita kubwa zaidi.</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Zaidi ya yote, chukueni ngao ya imani, ambayo kwa hiyo mtaweza kuzima mishale yote yenye moto ya yule mwovu.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WAEFESO 6:16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Kama sanduku la zana la fundi.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Tayari kwa lolote.</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Waefeso 6.</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25: Ngao ya imani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25: Ngao ya imani</dc:title>
  <dc:subject>PptxGenJS Presentation</dc:subject>
  <dc:creator>PptxGenJS</dc:creator>
  <cp:lastModifiedBy>PptxGenJS</cp:lastModifiedBy>
  <cp:revision>1</cp:revision>
</cp:coreProperties>
</file>