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24: Enenda sambamba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nne. Fungu la leo lina orodha ambayo wengi wetu tuliijifunza tukiwa watoto.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rahisi kuisoma orodha hiyo kama orodha ya kazi za kufanya. Kuwa na upendo zaidi. Kuwa mvumilivu zaidi. Jitahidi zaidi kuwa na furaha. Kwa hiyo isome tena, taratibu, na uulize ni tunda la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Angalia pia ile orodha nyingine. Baadhi yake, kama ugomvi, wivu na mafarakano, yanafanana sana na matatizo ya kanisa yaliyokukatisha tamaa tangu mwanzo. Jibu lake si kamati bora zaidi. Ni watu wanaoenenda kwa Roho.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Karibu na mwisho, Paulo anasema hivi. Kwa kuwa tunaishi kwa Roho, na tuenende pia kwa Roho.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kinachokua, na ni nani anayekikuza. Kisha jiulize kwenda sambamba na Roho kungeonekanaje kwako leo, katika hatua moja ya kawaida.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Wagalatia, sura ya tano, kuanzia mstari wa kumi na sita hadi wa ishirini na sita, taratibu, na uone ni kazi ya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Enenda sambamba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ORODHA YA KAZI?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Kuwa na upendo zaidi.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Jitahidi zaidi.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AU TUNDA?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Ni tunda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la nani?</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kamati bora zaidi.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Watu wanaoenenda kwa Roho.</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Kwa kuwa tunaishi kwa Roho, na tuenende pia kwa Roho.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WAGALATIA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Nini kinakua, na nani anakikuza?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Hatua moja ya kawaida.</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Wagalatia 5.</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24: Enenda sambamba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24: Enenda sambamba</dc:title>
  <dc:subject>PptxGenJS Presentation</dc:subject>
  <dc:creator>PptxGenJS</dc:creator>
  <cp:lastModifiedBy>PptxGenJS</cp:lastModifiedBy>
  <cp:revision>1</cp:revision>
</cp:coreProperties>
</file>