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23: Moyo mpya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ishirini na tatu. Leo inahusu moyo ambao umekuwa mgumu.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Masikitiko yanaweza kuufanya moyo kuwa mgumu taratibu. Dharau inaingia kimyakimya. Tunaacha kutarajia chochote, iwe kutoka kwa kanisa au kutoka kwa Mungu. Na huwezi kulirekebisha hilo kwa kujitahidi zaidi.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Fungu la leo ni ahadi ambayo Mungu aliitoa kupitia Ezekieli, kwa watu waliotawanyika na kukatishwa tamaa, mbali na nyumbani. Karibu kila kitenzi ndani yake ni chake.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Sikiliza jinsi anavyosema. Nitawapa moyo mpya na kuweka roho mpya ndani yenu; nitaondoa moyo wenu mgumu na kuwapa moyo wa nyama.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hesabu kila jambo ambalo Mungu anasema atalifanya. Na angalia hasa ni nani anayesababisha utii mwishoni. Sehemu yako ni kuja na kusema ndiyo. Kubadilisha ni kazi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Ezekieli, sura ya thelathini na sita, kuanzia mstari wa ishirini na nne hadi wa ishirini na nane, na umwache Mungu akupe ahadi hiyo.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23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Moyo mpya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Dharau inaingia kimyakimya.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Kujitahidi zaidi hakutoshi.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WALIOTAWANYIKA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Mbali na nyumbani.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Wamekatishwa tamaa.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AHADI YA MUNGU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Karibu kila kitenzi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chake.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Nitawapa moyo mpya na kuweka roho mpya ndani yenu; nitaondoa moyo wenu mgumu na kuwapa moyo wa nyama.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EZEKIELI 36:26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Hesabu ahadi zake.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Nani anasababisha utii?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Ezekieli 36.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23: Moyo mpya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23: Moyo mpya</dc:title>
  <dc:subject>PptxGenJS Presentation</dc:subject>
  <dc:creator>PptxGenJS</dc:creator>
  <cp:lastModifiedBy>PptxGenJS</cp:lastModifiedBy>
  <cp:revision>1</cp:revision>
</cp:coreProperties>
</file>