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21: Lizungumzieni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moja. Leo hakuna usomaji mpya.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umesoma kwamba imani huja kwa kusikia, habari za aina nne za udongo, mti uliopandwa kando ya vijito vya maji, marafiki wawili wakitembea kwenda Emau, kuwa watendaji wa neno na si wasikiaji tu, na kitabu kilichopatikana tena.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ipeleke wiki yako kwa mtu mwingine. Kikundi kidogo kinachofanya darasa hili pamoja nawe, au rafiki mmoja unayemwamini. Kama bado huna mtu, pitia hatua hizi peke yako, na umwombe Mungu akupe mtu mmoja wa kumshirikisha.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Anzeni kwa kusimulia tena fungu moja kwa maneno yenu wenyewe. Lipi limebaki moyoni mwako, na kwa nini? Kisha ulizaneni usomaji unaendeleaje. Je, kuna kitu kimebadilika katika jinsi unavyosoma Biblia? Ni nini bado kigumu?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Shiriki nitafanya moja, na kilichotokea ulipoifanya. Kisha zungumzeni kuhusu imani. Imekua wapi, hata kidogo? Ni wapi bado ni nyembamba?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fanyeni mazoezi pamoja. Chagueni fungu moja la wiki hii na mlifanye kama kikundi. Lisomeni mara mbili, lisimulieni tena, ulizeni yale maswali matatu, na kila mmoja aandike nitafanya moja. Kisha ombeni pamoja.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Imani huja kwa kusikia, kwa hiyo endelea kusikia. Wiki ijayo inamhusu Roho Mtakatifu, Msaidizi ambaye Yesu aliahidi.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21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sita.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Mafungu sita.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Kikundi kidogo, au rafiki mmoja.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Ana kwa ana.</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Simulieni tena fungu 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Usomaji unaendeleaje?</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Shiriki “nitafanya” 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Imani imekua wapi?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Pamoja</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Soma</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Simulia</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Uliza</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Fanya</a:t>
            </a:r>
            <a:endParaRPr lang="en-US" sz="3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21: Lizungumzieni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21: Lizungumzieni</dc:title>
  <dc:subject>PptxGenJS Presentation</dc:subject>
  <dc:creator>PptxGenJS</dc:creator>
  <cp:lastModifiedBy>PptxGenJS</cp:lastModifiedBy>
  <cp:revision>1</cp:revision>
</cp:coreProperties>
</file>