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20: Kitabu kilichopatikana tena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ishirini. Fungu la leo linahusu kurudi nyumbani.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Zamani sana, watu wa Mungu walirudi nyumbani baada ya miaka ya uhamishoni, wakagundua kwamba walikuwa karibu kulipoteza neno lake kabisa. Leo ni siku ile waliyolisikia likisomwa 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Inaanzia katika uwanja uliojaa watu. Ezra akakifungua kitabu mbele ya watu wote, kwa kuwa alikuwa juu yao; na alipokifungua, watu wote walisimama.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tazama jinsi walivyosikiliza, walivyosimama kwa muda gani, na walivyoitikia. Kisha tazama viongozi wao waliwaambia wafanye nini na machozi yao.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Vyovyote miaka michache iliyopita ilivyokuwa kwako, kuigundua upya Biblia si adhabu wala si kazi ya kulazimishwa. Ni kurudi nyumbani.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Nehemia, sura ya nane, kuanzia mstari wa kwanza hadi wa kumi na mbili. Kesho, utaipeleka wiki hii kwa mtu mwingine.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Kitabu kilichopatikana tena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Kurudi kutoka uhamishoni.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Neno, karibu kupotea.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Ezra akakifungua kitabu mbele ya watu wote, kwa kuwa alikuwa juu yao; na alipokifungua, watu wote walisimama.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NEHEMIA 8:5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Tazama wanavyosikiliza.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Tazama kinachoyapata machozi.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Adhabu.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Kazi ya kulazimishwa.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Kurudi nyumbani.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Nehemia 8:1-12.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20: Kitabu kilichopatikana tena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20: Kitabu kilichopatikana tena</dc:title>
  <dc:subject>PptxGenJS Presentation</dc:subject>
  <dc:creator>PptxGenJS</dc:creator>
  <cp:lastModifiedBy>PptxGenJS</cp:lastModifiedBy>
  <cp:revision>1</cp:revision>
</cp:coreProperties>
</file>