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19: Watendaji, si wasikiaji tu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kumi na tisa. Makanisa mengi yamejaa watu wanaojua mengi sana, na wanaofanya kidogo sana nayo.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 rahisi kukatishwa tamaa nao. Ni vigumu zaidi kukubali jinsi tunavyofanya vivyo hivyo kwa urahisi.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Ndiyo maana kila siku katika darasa hili inaishia na «nitafanya». Si hisia, si azimio la kuwa mtu bora, bali jambo moja mahususi, leo, kwa sababu ya ulichosoma.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Fungu la leo linasema waziwazi. Lakini iweni watendaji wa neno, wala si wasikiaji tu, huku mkijidanganya nafsi zenu.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Linatumia picha iliyo wazi kabisa kueleza kusikia bila kutenda. Unaposoma, itafute. Kisha tazama kwa ukweli «nitafanya» yako ya jana. Je, ulilifanya? Kama sivyo, usione aibu. Uliza tu nini kilikuzuia.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Yaweke karibu maswali matatu. Hili linasema nini kuhusu Mungu? Hili linasema nini kuhusu watu? Na kama hili ni kweli, ningefanya nini leo?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Hicho tu ndicho unachohitaji. Nenda ukasome Yakobo, sura ya kwanza, kuanzia mstari wa kumi na tisa hadi wa ishirini na saba, kisha ufanye jambo moja kuhusu hilo.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19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Watendaji, si wasikiaji tu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RAHISI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Kukatishwa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tamaa nao.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VIGUMU ZAIDI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Kujiona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sisi wenyewe.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Jambo moja mahususi.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Leo.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Lakini iweni watendaji wa neno, wala si wasikiaji tu, huku mkijidanganya nafsi zenu.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YAKOBO 1:22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Itafute picha.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Tazama «nitafanya» ya jana.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MATATU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Mungu?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watu?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hili ni kweli, ningefanya nini leo?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CHANGAMOTO YA SIKU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Nenda ukasome Yakobo 1:19-27.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19: Watendaji, si wasikiaji tu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comission.cc/sw/library/jesus-first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Siku ya 19: Watendaji, si wasikiaji tu</dc:title>
  <dc:subject>PptxGenJS Presentation</dc:subject>
  <dc:creator>PptxGenJS</dc:creator>
  <cp:lastModifiedBy>PptxGenJS</cp:lastModifiedBy>
  <cp:revision>1</cp:revision>
</cp:coreProperties>
</file>