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18: Tulikuwa tumetumaini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kumi na nane. Hadithi ya leo huenda ndiyo inayokaribiana zaidi katika Biblia na hadithi yako mwenyewe sasa hivi.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Wafuasi wawili wa Yesu wanatembea wakiondoka Yerusalemu. Kila kitu walichokuwa wametumaini kimeporomoka. Hawajamkasirikia Mungu hasa. Wamekatishwa tamaa tu, kwa kina, kimyakimya.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Sikiliza jinsi mmoja wao anavyolisema. Lakini tulitumaini kwamba ndiye atakayemkomboa Israeli. Na zaidi ya hayo yote, hii ni siku ya tatu tangu mambo haya yalipotokea.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umewahi kusema maneno hayo kuhusu kanisa, au kuhusu Mungu, uko pamoja na watu wakweli. Yesu anajiunga na hawa wawili njiani, nao hawamtambui.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tazama anachofanya pamoja nao njiani, na wanachoambiana baadaye kuhusu mioyo yao. Kisha angalia wanachofanya baada ya hapo.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Leo ni mwendo mrefu zaidi, kwa hiyo usiharakishe. Nenda ukasome Luka, sura ya ishirini na nne, kuanzia mstari wa kumi na tatu hadi wa thelathini na 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18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Tulikuwa tumetumaini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Wanaondoka.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Wamekatishwa tamaa kimyakimya.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Lakini tulitumaini kwamba ndiye atakayemkomboa Israeli. Na zaidi ya hayo yote, hii ni siku ya tatu tangu mambo haya yalipotokea.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24:21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Tulikuwa tumetumaini.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anajiunga nao njiani.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Tazama njiani.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Angalia wanachofanya baadaye.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Luka 24:13-35.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18: Tulikuwa tumetumaini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18: Tulikuwa tumetumaini</dc:title>
  <dc:subject>PptxGenJS Presentation</dc:subject>
  <dc:creator>PptxGenJS</dc:creator>
  <cp:lastModifiedBy>PptxGenJS</cp:lastModifiedBy>
  <cp:revision>1</cp:revision>
</cp:coreProperties>
</file>