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17: Kupandwa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kumi na saba. Baadhi ya Wakristo waliokatishwa tamaa wamekauka, nao hawawezi kueleza vizuri kwa nini.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Bado wanaamini. Huenda bado wanahudhuria ibada. Lakini hakuna kinachoonekana kukua tena.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Zaburi ya leo ndiyo ya kwanza kabisa katika kitabu cha nyimbo cha Biblia, nayo iliwekwa mbele kwa makusudi. Inaeleza aina mbili za watu, na inakupa picha unayoweza kuibeba akilini wiki nzima.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Hii hapa picha. Naye atakuwa kama mti uliopandwa kando ya vijito vya maji, uzaao matunda yake kwa majira yake, wala jani lake halinyauki; na kila atendalo litafanikiwa.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Unaposoma, angalia mti unapata maji yake wapi. Kisha jiulize kwa ukweli, wewe umekuwa ukipata maji yako wapi.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Yaweke karibu maswali matatu. Hili linasema nini kuhusu Mungu? Hili linasema nini kuhusu watu? Na kama hili ni kweli, ningefanya nini 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 mistari sita tu. Nenda ukasome Zaburi ya kwanza, taratibu, mara mbili, na uone utakachokipata.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SIKU YA 17</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Kupandwa</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Bado wanaamini.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Hakuna kinachokua.</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Wimbo wa kwanza.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Aina mbili za watu.</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Naye atakuwa kama mti uliopandwa kando ya vijito vya maji, Uzaao matunda yake kwa majira yake, Wala jani lake halinyauki; Na kila atendalo litafanikiwa.</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ZABURI 1:3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Mti unapata maji wapi?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Wewe unapata yako wapi?</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MASWALI MATATU</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watu?</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Kama hili ni kweli, ningefanya nini leo?</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Nenda ukasome Zaburi 1.</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17: Kupandwa</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17: Kupandwa</dc:title>
  <dc:subject>PptxGenJS Presentation</dc:subject>
  <dc:creator>PptxGenJS</dc:creator>
  <cp:lastModifiedBy>PptxGenJS</cp:lastModifiedBy>
  <cp:revision>1</cp:revision>
</cp:coreProperties>
</file>