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16: Udongo wa aina gani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kumi na sita. Wengi wetu tumesikia sehemu kubwa ya Biblia kwa miaka mingi.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Mahubiri, mistari iliyobandikwa ukutani, nyimbo za kwaya. Lakini haikuonekana kamwe kushika mizizi. Tuliisikia, na maisha yakaendelea.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Yesu alisimulia hadithi kuhusu jambo hilo hasa. Mbegu katika hadithi ni nzuri kila mara. Kinachobadilika ni udongo inaoangukia.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Katikati ya hadithi, anasema hivi. Mbegu nyingine zilianguka kati ya miiba, ambayo ilikua pamoja nazo na kuzisonga.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Unaposoma, usiamue haraka mno wewe ni udongo wa aina gani. Angalia kinachoipata mbegu katika kila mahali, na kile udongo mzuri unachofanya ambacho mingine haifanyi.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Hicho tu ndicho unachohitaji. Nenda ukasome Luka, sura ya nane, kuanzia mstari wa nne hadi wa kumi na tano, taratibu, na uone utakachokipata.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16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Udongo wa aina gani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Tuliisikia.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Maisha yakaendelea.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MBEGU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Nzuri kila mara.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UDONGO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Unaamua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kinachokua.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Mbegu nyingine zilianguka kati ya miiba, ambayo ilikua pamoja nazo na kuzisonga.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8:7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Usiamue haraka mno.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Tazama udongo mzuri unachofanya.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Luka 8:4-15.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16: Udongo wa aina gani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16: Udongo wa aina gani</dc:title>
  <dc:subject>PptxGenJS Presentation</dc:subject>
  <dc:creator>PptxGenJS</dc:creator>
  <cp:lastModifiedBy>PptxGenJS</cp:lastModifiedBy>
  <cp:revision>1</cp:revision>
</cp:coreProperties>
</file>