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14: Lizungumzieni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kumi na nne. Leo hakuna fungu jipya la kusoma.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hii umesoma kuhusu hata lini, niliyebaki peke yangu, mtu mwema aliyepungukiwa kitu kimoja, Yesu akijidhihirisha, kanisa kwanza au Yesu kwanza, na tumwendee nani.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 ipeleke wiki hii kwa mtu mwingine. Kikundi kidogo, au rafiki mmoja unayemwamini. Ana kwa ana ni bora zaidi, kwa takriban nusu saa.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Anzeni kwa kusimulia tena fungu moja. Lipi limebaki moyoni mwako, na kwa nini? Kisha zungumzieni ukimya. Je, Mungu amekuwa kimya kwako? Na kuwa mkweli kuhusu ile hapana ya kimyakimya. Shiriki kile tu unachotaka kushiriki. Huu ni ugunduzi, si kibanda cha maungamo.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lile swali la kweli. Kama umewahi kuliuliza, liseme kwa sauti. Mungu, kweli? Je, kanisa ni sehemu ya mpango wako kweli? Haya yanawezaje kuwa mapenzi yako? Ni ombi la kweli ambalo Mungu anaweza kulipokea. Jibu la Petro siku ya kumi na tatu lilisema nini kuhusu swali hilo?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Zungumzieni mchanganyiko. Kama baadhi ya waliokukatisha tamaa huenda hawajawahi kukutana na Yesu kweli, hilo linabadilishaje unachohisi juu yao? Zungumzieni bila kumtaja mtu yeyote kwa jina. Kisha ulizeni nini kingebadilika wiki hii kama Yesu angekuwa wa kwanza kweli, na ombeaneni kwa majina.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Bado huna mtu wa kulizungumzia naye? Omba kupitia maswali haya peke yako, na umwombe Mungu akupe mtu mmoja wa kuyashiriki naye. Wiki ijayo, tunaligundua upya Neno, na mahali imani inapotoka.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14</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Lizungumzieni</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Siku sita.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Mafungu sita.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Rafiki mmoja, au kikundi kidogo.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Takriban nusu saa.</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Simulieni tena fungu moja.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Zungumzieni ukimya.</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Mungu, kweli?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Haya YANAWEZAJE kuwa mapenzi yako?</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Mchanganyiko, bila kumtaja mtu.</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Ombeaneni kwa majina.</a:t>
            </a:r>
            <a:endParaRPr lang="en-US" sz="4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Lizungumzieni.</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14: Lizungumzieni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14: Lizungumzieni</dc:title>
  <dc:subject>PptxGenJS Presentation</dc:subject>
  <dc:creator>PptxGenJS</dc:creator>
  <cp:lastModifiedBy>PptxGenJS</cp:lastModifiedBy>
  <cp:revision>1</cp:revision>
</cp:coreProperties>
</file>