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13: Tumwendee nani?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kumi na tatu. Huenda swali lako linakwenda chini zaidi kuliko kanisa gani uhudhurie.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Ukiwa mkweli, huenda linasikika zaidi hivi. Mungu, kweli? Je, kanisa ni sehemu ya mpango wako kweli? Haya yanawezaje kuwa mapenzi yako? Hilo ni ombi la kweli, na Mungu anaweza kulipokea. Darasa hili halitakuharakisha ulipite. Siku ya thelathini na nane, tutatazama jinsi Yesu mwenyewe anavyoliona kanisa lake.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Kanisa linapotukatisha tamaa, hatua ya kawaida ni kuondoka na kuanza upya mahali pengine. Wakati mwingine hilo ni sahihi. Lakini kanisa jipya mara nyingi ni dawa ya muda. Roho Mtakatifu asipotujenga, tutayabeba masikitiko yale yale hadi kanisa linalofuata.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Baadhi ya makusanyiko yanaonekana yako kwenye njia sahihi, mara nyingi kwa sababu baadhi ya watu walibaki katikati ya fujo za kibinadamu, wakamtazama Mungu akifanya kazi mioyoni mwa watu hata hivyo, na wakajiunga naye. Mtu huyo anaweza kuwa wewe: ukibaki karibu na Mungu, na ukibaki kanisani kwako ili kuwasaidia wengine kufanya vivyo hivyo.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Tofauti moja, inayosemwa waziwazi. Kubaki ni kwa ajili ya waliokatishwa tamaa. Kama kanisani kwako kuna jambo linaloendelea lisilo sawa, kama unyanyasaji, kutawaliwa kwa jina la dini au mafundisho ya uongo, kubaki ulipo na kunyamaza si kile Mungu anachokuomba. Lizungumze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Katika fungu la leo, umati unaondoka na kumwacha Yesu. Tangu wakati huo, wengi wa wanafunzi wake walirudi nyuma na hawakumfuata tena.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Yesu anawauliza rafiki zake wa karibu kama nao wanataka kuondoka. Nenda ukasome Yohana, sura ya sita, kuanzia mstari wa sitini hadi wa sitini na tisa, na usikilize Petro anasema nini.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13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Tumwendee nani?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Mungu, kweli?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Haya YANAWEZAJE kuwa mapenzi yako?</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Kanisa jipya haliwezi kurekebisha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kile Yesu peke yake anachoweza.</a:t>
            </a:r>
            <a:endParaRPr lang="en-US" sz="4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Mtu fulani alibaki.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Anaweza kuwa wewe.</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UMEKATISHWA TAMAA?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Baki, na uwasaidie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wengine kukaa karibu.</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KUNA JAMBO LISILO SAWA?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Lizungumze na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mtu unayemwamini.</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Tangu wakati huo, wengi wa wanafunzi wake walirudi nyuma na hawakumfuata tena.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YOHANA 6:66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Yohana 6:60-69.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13: Tumwendee nani?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13: Tumwendee nani?</dc:title>
  <dc:subject>PptxGenJS Presentation</dc:subject>
  <dc:creator>PptxGenJS</dc:creator>
  <cp:lastModifiedBy>PptxGenJS</cp:lastModifiedBy>
  <cp:revision>1</cp:revision>
</cp:coreProperties>
</file>