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12: Kanisa kwanza au Yesu kwanza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kumi na mbili. Inawezekana kuwa na shughuli nyingi kwa ajili ya Yesu, na bado kumkosa Yesu.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Wengi wetu tulikua na imani ya kanisa kwanza. Kuwepo kanisani, kuimba kwaya, kuhudhuria jumuiya, kutoa sadaka na michango. Kisha siku moja unakuwa mkweli, na unatambua kwamba ulikuwa ukiliomba kanisa liwe kitu ambacho Yesu peke yake anaweza kuwa.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Imani ya aina hiyo inaweza kudumu miongo bila kugunduliwa, ndani yako na ndani ya watu wanaokuzunguka. Kwa hiyo makusanyiko yetu mara nyingi ni mchanganyiko: wengine wameyatoa maisha yao kwa Yesu kweli, na wengine wamejitoa kwa kanisa tu, siku zote.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Yesu alisimulia hadithi ya ngano na magugu yakikua pamoja, akawaambia watumishi wake wasiyang'oe magugu wao wenyewe. Hiyo si kazi yetu, na huu si mwaliko wa kuanza kuwahukumu watu.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 kuhusu neema. Hatungetarajia kujizuia, maamuzi mazuri au maadili ya juu kutoka kwa mtu aliyelewa. Hatuwezi kutarajia tunda la Roho kutoka kwa mtu ambaye Roho bado hajambadilisha. Kwa hiyo waombee, badala ya kuwachukia.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Hadithi ya leo inawahusu dada wawili na mlo wa jioni. Yesu na wanafunzi wake walipokuwa njiani, alifika kijiji kimoja ambako mwanamke mmoja aitwaye Martha alimkaribisha nyumbani kwake.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Dada wote wawili wanampenda Yesu, na wote wawili wanafanya jambo jema. Nenda ukasome Luka, sura ya kumi, kuanzia mstari wa thelathini na nane hadi wa arobaini na mbili, na uangalie ni yupi aliyechagua kile kisichoweza kuondolewa.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12</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Kanisa kwanza au Yesu kwanza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KANISA KWANZA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Kuwepo.</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Kutumika. Kutoa.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YESU KWANZA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Yesu mwenyewe,</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kwanza.</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Kusanyiko mara nyingi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ni mchanganyiko.</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Ngano na magugu pamoja.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 kazi yetu kuyatenganisha.</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BADALA YA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Kuwachukia.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NAFASI YA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Neema,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na maombi.</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Yesu na wanafunzi wake walipokuwa njiani, alifika kijiji kimoja ambako mwanamke mmoja aitwaye Martha alimkaribisha nyumbani kwake.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LUKA 10:38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Luka 10:38-42.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12: Kanisa kwanza au Yesu kwanza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12: Kanisa kwanza au Yesu kwanza</dc:title>
  <dc:subject>PptxGenJS Presentation</dc:subject>
  <dc:creator>PptxGenJS</dc:creator>
  <cp:lastModifiedBy>PptxGenJS</cp:lastModifiedBy>
  <cp:revision>1</cp:revision>
</cp:coreProperties>
</file>