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11: Anajidhihirisha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kumi na moja. Jana huenda iliuma kidogo. Leo ni habari njema iliyo nyuma yake.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Kama sehemu ya ukimya ni hapana ya kimyakimya tuliyokuwa tukimwambia Mungu, basi hiyo ndiyo aina ya ukimya iliyo rahisi zaidi kuimaliza. Huhitaji kutengeneza hisia. Unahitaji tu kusema ndiyo kwa jambo linalofuata atakalokuonyesha.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 ni usiku kabla Yesu hajafa, naye anazungumza na rafiki zake wa karibu. Mmoja wao anauliza swali linaloweza kufanana sana na lako. Kwa nini ujidhihirishe kwetu, na si kwa kila mtu?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Katikati ya hayo, Yesu anatoa ahadi hii. Sitawaacha peke yenu bila msaada; nitakuja kwenu.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Unaposoma, tazama kwa makini jinsi Yesu anavyolijibu swali hilo, na ahadi anayoitoa kuhusu Roho Mtakatifu. Angalia anasema atajidhihirisha kwa nani.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Sehemu iliyobaki ya darasa hili imejengwa juu ya jambo hili hasa: kuyasikia maneno yake, kuyashika, na kumtazamia. Nenda ukasome Yohana, sura ya kumi na nne, kuanzia mstari wa kumi na tano hadi wa ishirini na nne.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11</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Anajidhihirisha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HUHITAJI</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Kutengeneza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hisia.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UNAHITAJI TU</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Kusema ndiyo kwa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jambo linalofuata.</a:t>
            </a: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Usiku ule wa mwisho.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Swali kama lako.</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Sitawaacha peke yenu bila msaada; nitakuja kwenu.</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YOHANA 14:18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Tazama anavyojibu.</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Angalia ahadi.</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Yohana 14:15-24.</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11: Anajidhihirisha</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11: Anajidhihirisha</dc:title>
  <dc:subject>PptxGenJS Presentation</dc:subject>
  <dc:creator>PptxGenJS</dc:creator>
  <cp:lastModifiedBy>PptxGenJS</cp:lastModifiedBy>
  <cp:revision>1</cp:revision>
</cp:coreProperties>
</file>