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10: Mwema, lakini amepungukiwa kitu kimoja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kumi. Hadithi ya leo inamhusu mtu mwema sana.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Wakati mwingine Mungu anaonekana yuko mbali kwa sababu ambazo tungependa tusiziangalie. Isaya aliwaambia watu wake kwamba maovu yao yalikuwa yameweka utengano kati yao na Mungu wao. Hiyo si sababu ya kila ukimya, na hakuna anayeweza kukuambia kama ndiyo sababu ya ukimya wako. Lakini inafaa kujiuliza kwa ukweli.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Wengi wetu hatujioni kuwa waasi. Sisi ni watu wema. Lakini Mungu anataka zaidi ya tabia njema. Anataka utii wa uaminifu: kuuchukua msalaba wetu kila siku, kumtafuta, na kumtii katika mambo madogo. Tukipima hivyo, hapana ya kimyakimya nayo inahesabika, hata kukataa kimyakimya kulifungua Neno lake.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Mtu wa hadithi ya leo angeweza kusema hivi. Akamwambia, Mwalimu, nimezishika zote hizi tangu ujana wangu.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angalia jinsi Yesu anavyomtazama, na kile kitu kimoja ni nini. Kipokee kama ugunduzi, si kama shtaka.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Nenda ukasome Marko, sura ya kumi, kuanzia mstari wa kumi na saba hadi wa ishirini na saba, na umwombe Yesu akuonyeshe kitu chako kimoja.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10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Mwema, lakini amepungukiwa kitu kimoja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 kila ukimya.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Inafaa kujiuliza kwa ukweli.</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TABIA NJEMA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Hakuna dhambi kubwa.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Hakuna tabia mbaya.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UTII WA UAMINIFU</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Kumtafuta.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Hata mambo madogo.</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Akamwambia, “Mwalimu, nimezishika zote hizi tangu ujana wangu.”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MARKO 10:20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Yesu anamtazamaje?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Kitu kimoja ni nini?</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Marko 10.</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10: Mwema, lakini amepungukiwa kitu kimoja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10: Mwema, lakini amepungukiwa kitu kimoja</dc:title>
  <dc:subject>PptxGenJS Presentation</dc:subject>
  <dc:creator>PptxGenJS</dc:creator>
  <cp:lastModifiedBy>PptxGenJS</cp:lastModifiedBy>
  <cp:revision>1</cp:revision>
</cp:coreProperties>
</file>