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9: Niliyebaki peke yangu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tisa. Leo utakutana na nabii aliyefika mwisho wa nguvu zake.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Eliya alikuwa ametoka tu kumwona Mungu akifanya jambo kubwa mno. Kisha tishio likaja, naye akakimbia kuokoa maisha yake. Amechoka kabisa, yuko peke yake, na ana hakika kwamba ndiye pekee aliyebaki mwaminifu kwa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kwa muda mrefu umekatishwa tamaa na watu wa Mungu, huenda unaijua hisia hiyo. Kila mtu mwingine amefuata mkondo, nami ndiye pekee niliyebaki ninayejali.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Sikiliza anapofikia. Lakini yeye mwenyewe alikwenda mwendo wa siku moja ndani ya jangwa, akafika na kuketi chini ya mti wa mretemu; na akaomba afe, akasema, Inatosha! Sasa, Bwana, chukua uhai wangu, kwa maana mimi si bora kuliko baba zangu.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tazama Mungu anavyomtendea. Anachompa kwanza. Jinsi anavyozungumza. Na anachomwambia kuhusu nani mwingine bado yu mwaminifu.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Wafalme wa Kwanza, sura ya kumi na tisa, kuanzia mstari wa kwanza hadi wa kumi na nane, na usikilize kwa makini.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9</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Niliyebaki peke yangu</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Amechoka kabisa.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Yuko peke yake.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Wengine wote wamefuata mkondo.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Ni mimi tu ninayejali.</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Lakini yeye mwenyewe alikwenda mwendo wa siku moja ndani ya jangwa, akafika na kuketi chini ya mti wa mretemu; na akaomba afe, akasema, “Inatosha! Sasa, Bwana, chukua uhai wangu, kwa maana mimi si bora kuliko baba zangu.”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WAFALME 19:4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Anachompa kwanza.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Jinsi anavyozungumza.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Nani mwingine amebaki.</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1 Wafalme 19.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9: Niliyebaki peke yangu</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9: Niliyebaki peke yangu</dc:title>
  <dc:subject>PptxGenJS Presentation</dc:subject>
  <dc:creator>PptxGenJS</dc:creator>
  <cp:lastModifiedBy>PptxGenJS</cp:lastModifiedBy>
  <cp:revision>1</cp:revision>
</cp:coreProperties>
</file>